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77" r:id="rId3"/>
    <p:sldId id="278" r:id="rId4"/>
    <p:sldId id="279" r:id="rId5"/>
    <p:sldId id="260" r:id="rId6"/>
    <p:sldId id="262" r:id="rId7"/>
    <p:sldId id="267" r:id="rId8"/>
    <p:sldId id="263" r:id="rId9"/>
    <p:sldId id="266" r:id="rId10"/>
    <p:sldId id="265" r:id="rId11"/>
    <p:sldId id="284" r:id="rId12"/>
    <p:sldId id="283"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94624" autoAdjust="0"/>
  </p:normalViewPr>
  <p:slideViewPr>
    <p:cSldViewPr>
      <p:cViewPr>
        <p:scale>
          <a:sx n="77" d="100"/>
          <a:sy n="77" d="100"/>
        </p:scale>
        <p:origin x="-1062"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C7AC8-17F0-4035-A07D-24E943B326EB}" type="doc">
      <dgm:prSet loTypeId="urn:microsoft.com/office/officeart/2005/8/layout/orgChart1" loCatId="hierarchy" qsTypeId="urn:microsoft.com/office/officeart/2005/8/quickstyle/3d3" qsCatId="3D" csTypeId="urn:microsoft.com/office/officeart/2005/8/colors/accent3_2" csCatId="accent3" phldr="1"/>
      <dgm:spPr/>
      <dgm:t>
        <a:bodyPr/>
        <a:lstStyle/>
        <a:p>
          <a:endParaRPr lang="el-GR"/>
        </a:p>
      </dgm:t>
    </dgm:pt>
    <dgm:pt modelId="{B1F495F2-E328-420E-9104-E053B341C89B}">
      <dgm:prSet phldrT="[Text]" custT="1"/>
      <dgm:spPr/>
      <dgm:t>
        <a:bodyPr/>
        <a:lstStyle/>
        <a:p>
          <a:r>
            <a:rPr lang="el-GR" sz="1600" b="1" dirty="0" smtClean="0"/>
            <a:t> </a:t>
          </a:r>
          <a:r>
            <a:rPr lang="el-GR" sz="1600" b="1" dirty="0" smtClean="0">
              <a:solidFill>
                <a:schemeClr val="accent1">
                  <a:lumMod val="50000"/>
                </a:schemeClr>
              </a:solidFill>
            </a:rPr>
            <a:t>Πάρκο Εκπαιδευτικών Δράσεων</a:t>
          </a:r>
          <a:endParaRPr lang="el-GR" sz="1600" b="1" dirty="0">
            <a:solidFill>
              <a:schemeClr val="accent1">
                <a:lumMod val="50000"/>
              </a:schemeClr>
            </a:solidFill>
          </a:endParaRPr>
        </a:p>
      </dgm:t>
    </dgm:pt>
    <dgm:pt modelId="{B548F95A-B693-42F5-80AC-585ED89B6BC0}" type="parTrans" cxnId="{0F45F0E8-61D9-4EA7-9C11-276C1163D893}">
      <dgm:prSet/>
      <dgm:spPr/>
      <dgm:t>
        <a:bodyPr/>
        <a:lstStyle/>
        <a:p>
          <a:endParaRPr lang="el-GR"/>
        </a:p>
      </dgm:t>
    </dgm:pt>
    <dgm:pt modelId="{24E0A801-C1DC-4E7B-8871-D359295DA415}" type="sibTrans" cxnId="{0F45F0E8-61D9-4EA7-9C11-276C1163D893}">
      <dgm:prSet/>
      <dgm:spPr/>
      <dgm:t>
        <a:bodyPr/>
        <a:lstStyle/>
        <a:p>
          <a:endParaRPr lang="el-GR"/>
        </a:p>
      </dgm:t>
    </dgm:pt>
    <dgm:pt modelId="{ED6EDFA7-612A-4AE3-A4A4-15F21A30A724}" type="asst">
      <dgm:prSet phldrT="[Text]" custT="1"/>
      <dgm:spPr/>
      <dgm:t>
        <a:bodyPr/>
        <a:lstStyle/>
        <a:p>
          <a:r>
            <a:rPr lang="el-GR" sz="1400" b="1" dirty="0" smtClean="0">
              <a:solidFill>
                <a:schemeClr val="accent1">
                  <a:lumMod val="50000"/>
                </a:schemeClr>
              </a:solidFill>
            </a:rPr>
            <a:t>ΑΠΕΥΘΥΝΕΤΑΙ σε….</a:t>
          </a:r>
          <a:endParaRPr lang="el-GR" sz="1400" b="1" dirty="0">
            <a:solidFill>
              <a:schemeClr val="accent1">
                <a:lumMod val="50000"/>
              </a:schemeClr>
            </a:solidFill>
          </a:endParaRPr>
        </a:p>
      </dgm:t>
    </dgm:pt>
    <dgm:pt modelId="{D4D71885-4ED9-414F-97EC-2F49705B2D1E}" type="parTrans" cxnId="{2324FD05-F8B2-44A8-BA6D-5B3BA5245B5D}">
      <dgm:prSet/>
      <dgm:spPr/>
      <dgm:t>
        <a:bodyPr/>
        <a:lstStyle/>
        <a:p>
          <a:endParaRPr lang="el-GR"/>
        </a:p>
      </dgm:t>
    </dgm:pt>
    <dgm:pt modelId="{D4C1D541-2723-457D-B504-A17C4B4B9E82}" type="sibTrans" cxnId="{2324FD05-F8B2-44A8-BA6D-5B3BA5245B5D}">
      <dgm:prSet/>
      <dgm:spPr/>
      <dgm:t>
        <a:bodyPr/>
        <a:lstStyle/>
        <a:p>
          <a:endParaRPr lang="el-GR"/>
        </a:p>
      </dgm:t>
    </dgm:pt>
    <dgm:pt modelId="{0ED973A5-6269-43B1-BDA3-BB5F214F3AA1}">
      <dgm:prSet phldrT="[Text]" custT="1"/>
      <dgm:spPr/>
      <dgm:t>
        <a:bodyPr/>
        <a:lstStyle/>
        <a:p>
          <a:r>
            <a:rPr lang="el-GR" sz="1200" b="1" dirty="0" smtClean="0">
              <a:solidFill>
                <a:schemeClr val="accent1">
                  <a:lumMod val="50000"/>
                </a:schemeClr>
              </a:solidFill>
            </a:rPr>
            <a:t>ΣΧΟΛΕΙΑ Α’ΒΘΜΙΑΣ &amp; Β΄ΘΜΙΑΣ ΕΚΠΑΙΔΕΥΣΗΣ</a:t>
          </a:r>
          <a:endParaRPr lang="el-GR" sz="1200" b="1" dirty="0">
            <a:solidFill>
              <a:schemeClr val="accent1">
                <a:lumMod val="50000"/>
              </a:schemeClr>
            </a:solidFill>
          </a:endParaRPr>
        </a:p>
      </dgm:t>
    </dgm:pt>
    <dgm:pt modelId="{F064B29F-F7AF-424E-AEDA-A18F775A1A87}" type="parTrans" cxnId="{E8729FD4-170B-47B0-8EBB-ED799C4FD3DF}">
      <dgm:prSet/>
      <dgm:spPr/>
      <dgm:t>
        <a:bodyPr/>
        <a:lstStyle/>
        <a:p>
          <a:endParaRPr lang="el-GR"/>
        </a:p>
      </dgm:t>
    </dgm:pt>
    <dgm:pt modelId="{6F9067CD-5F6B-483F-A24B-E05627127CF1}" type="sibTrans" cxnId="{E8729FD4-170B-47B0-8EBB-ED799C4FD3DF}">
      <dgm:prSet/>
      <dgm:spPr/>
      <dgm:t>
        <a:bodyPr/>
        <a:lstStyle/>
        <a:p>
          <a:endParaRPr lang="el-GR"/>
        </a:p>
      </dgm:t>
    </dgm:pt>
    <dgm:pt modelId="{37E959B0-B79A-41B3-B890-13ED8060328C}">
      <dgm:prSet phldrT="[Text]" custT="1"/>
      <dgm:spPr/>
      <dgm:t>
        <a:bodyPr/>
        <a:lstStyle/>
        <a:p>
          <a:endParaRPr lang="el-GR" sz="1200" b="1" dirty="0" smtClean="0">
            <a:solidFill>
              <a:schemeClr val="accent1">
                <a:lumMod val="50000"/>
              </a:schemeClr>
            </a:solidFill>
          </a:endParaRPr>
        </a:p>
        <a:p>
          <a:r>
            <a:rPr lang="el-GR" sz="1200" b="1" dirty="0" smtClean="0">
              <a:solidFill>
                <a:schemeClr val="accent1">
                  <a:lumMod val="50000"/>
                </a:schemeClr>
              </a:solidFill>
            </a:rPr>
            <a:t>-ΔΙΑΦΟΡΟΥΣ ΦΟΡΕΙΣ</a:t>
          </a:r>
        </a:p>
        <a:p>
          <a:r>
            <a:rPr lang="el-GR" sz="1200" b="1" dirty="0" smtClean="0">
              <a:solidFill>
                <a:schemeClr val="accent1">
                  <a:lumMod val="50000"/>
                </a:schemeClr>
              </a:solidFill>
            </a:rPr>
            <a:t> ΤΗΣ ΠΟΛΗΣ</a:t>
          </a:r>
        </a:p>
        <a:p>
          <a:r>
            <a:rPr lang="el-GR" sz="1200" b="1" dirty="0" smtClean="0">
              <a:solidFill>
                <a:schemeClr val="accent1">
                  <a:lumMod val="50000"/>
                </a:schemeClr>
              </a:solidFill>
            </a:rPr>
            <a:t>ΠΟΛΙΤΙΣΤΙΚΟΥΣ</a:t>
          </a:r>
        </a:p>
        <a:p>
          <a:r>
            <a:rPr lang="el-GR" sz="1200" b="1" dirty="0" smtClean="0">
              <a:solidFill>
                <a:schemeClr val="accent1">
                  <a:lumMod val="50000"/>
                </a:schemeClr>
              </a:solidFill>
            </a:rPr>
            <a:t>ΑΘΛΗΤΙΚΟΥΣ</a:t>
          </a:r>
        </a:p>
        <a:p>
          <a:r>
            <a:rPr lang="el-GR" sz="1200" b="1" dirty="0" smtClean="0">
              <a:solidFill>
                <a:schemeClr val="accent1">
                  <a:lumMod val="50000"/>
                </a:schemeClr>
              </a:solidFill>
            </a:rPr>
            <a:t>ΣΥΛΛΟΓΟΥΣ ΚΟΙΝΩΝΙΚΗΣ ΠΑΡΕΜΒΑΣΗΣ </a:t>
          </a:r>
        </a:p>
        <a:p>
          <a:r>
            <a:rPr lang="el-GR" sz="1200" b="1" dirty="0" smtClean="0">
              <a:solidFill>
                <a:schemeClr val="accent1">
                  <a:lumMod val="50000"/>
                </a:schemeClr>
              </a:solidFill>
            </a:rPr>
            <a:t>-</a:t>
          </a:r>
        </a:p>
      </dgm:t>
    </dgm:pt>
    <dgm:pt modelId="{8D75DCB3-553D-457F-9D0E-986FC5E6EBF0}" type="parTrans" cxnId="{C88A706B-1D4E-4834-B2F5-E255D9A71FC2}">
      <dgm:prSet/>
      <dgm:spPr/>
      <dgm:t>
        <a:bodyPr/>
        <a:lstStyle/>
        <a:p>
          <a:endParaRPr lang="el-GR"/>
        </a:p>
      </dgm:t>
    </dgm:pt>
    <dgm:pt modelId="{E3E7C657-5049-4783-ABED-E89A4308BA6E}" type="sibTrans" cxnId="{C88A706B-1D4E-4834-B2F5-E255D9A71FC2}">
      <dgm:prSet/>
      <dgm:spPr/>
      <dgm:t>
        <a:bodyPr/>
        <a:lstStyle/>
        <a:p>
          <a:endParaRPr lang="el-GR"/>
        </a:p>
      </dgm:t>
    </dgm:pt>
    <dgm:pt modelId="{A48C302F-2540-4ED9-BFCD-35E90B656A3D}">
      <dgm:prSet phldrT="[Text]" custT="1"/>
      <dgm:spPr/>
      <dgm:t>
        <a:bodyPr/>
        <a:lstStyle/>
        <a:p>
          <a:r>
            <a:rPr lang="el-GR" sz="1200" b="1" dirty="0" smtClean="0">
              <a:solidFill>
                <a:schemeClr val="accent1">
                  <a:lumMod val="50000"/>
                </a:schemeClr>
              </a:solidFill>
            </a:rPr>
            <a:t>ΔΗΜΟΤΕΣ</a:t>
          </a:r>
          <a:endParaRPr lang="el-GR" sz="1200" b="1" dirty="0">
            <a:solidFill>
              <a:schemeClr val="accent1">
                <a:lumMod val="50000"/>
              </a:schemeClr>
            </a:solidFill>
          </a:endParaRPr>
        </a:p>
      </dgm:t>
    </dgm:pt>
    <dgm:pt modelId="{C7461E4F-8D14-4CA0-96A0-640AF199A96E}" type="parTrans" cxnId="{358F43C2-F8B0-40BD-9855-2C8B3A835589}">
      <dgm:prSet/>
      <dgm:spPr/>
      <dgm:t>
        <a:bodyPr/>
        <a:lstStyle/>
        <a:p>
          <a:endParaRPr lang="el-GR"/>
        </a:p>
      </dgm:t>
    </dgm:pt>
    <dgm:pt modelId="{E619A614-9328-4591-BBB9-C8CD4491CE52}" type="sibTrans" cxnId="{358F43C2-F8B0-40BD-9855-2C8B3A835589}">
      <dgm:prSet/>
      <dgm:spPr/>
      <dgm:t>
        <a:bodyPr/>
        <a:lstStyle/>
        <a:p>
          <a:endParaRPr lang="el-GR"/>
        </a:p>
      </dgm:t>
    </dgm:pt>
    <dgm:pt modelId="{01913A0C-BDFA-4DE9-91FB-BEDF16FFEEC5}">
      <dgm:prSet custT="1"/>
      <dgm:spPr/>
      <dgm:t>
        <a:bodyPr/>
        <a:lstStyle/>
        <a:p>
          <a:r>
            <a:rPr lang="el-GR" sz="1400" dirty="0" smtClean="0">
              <a:solidFill>
                <a:schemeClr val="accent1">
                  <a:lumMod val="50000"/>
                </a:schemeClr>
              </a:solidFill>
            </a:rPr>
            <a:t>ΝΗΠΙΑΓΩΓΕΙΑ</a:t>
          </a:r>
        </a:p>
        <a:p>
          <a:r>
            <a:rPr lang="el-GR" sz="1400" dirty="0" smtClean="0">
              <a:solidFill>
                <a:schemeClr val="accent1">
                  <a:lumMod val="50000"/>
                </a:schemeClr>
              </a:solidFill>
            </a:rPr>
            <a:t>ΔΗΜΟΤΙΚΑ</a:t>
          </a:r>
        </a:p>
        <a:p>
          <a:r>
            <a:rPr lang="el-GR" sz="1400" dirty="0" smtClean="0">
              <a:solidFill>
                <a:schemeClr val="accent1">
                  <a:lumMod val="50000"/>
                </a:schemeClr>
              </a:solidFill>
            </a:rPr>
            <a:t>ΓΥΜΝΑΣΙΑ- ΛΥΚΕΙΑ</a:t>
          </a:r>
        </a:p>
        <a:p>
          <a:r>
            <a:rPr lang="el-GR" sz="1400" dirty="0" smtClean="0">
              <a:solidFill>
                <a:schemeClr val="accent1">
                  <a:lumMod val="50000"/>
                </a:schemeClr>
              </a:solidFill>
            </a:rPr>
            <a:t>ΕΙΔΙΚΑ ΣΧΟΛΕΙΑ</a:t>
          </a:r>
          <a:endParaRPr lang="el-GR" sz="1400" dirty="0">
            <a:solidFill>
              <a:schemeClr val="accent1">
                <a:lumMod val="50000"/>
              </a:schemeClr>
            </a:solidFill>
          </a:endParaRPr>
        </a:p>
      </dgm:t>
    </dgm:pt>
    <dgm:pt modelId="{CDEB5F7A-6B47-48AE-8887-EC8A8C9029A0}" type="parTrans" cxnId="{9C4B6876-4FB7-4086-AAF2-D4BC2A694616}">
      <dgm:prSet/>
      <dgm:spPr/>
      <dgm:t>
        <a:bodyPr/>
        <a:lstStyle/>
        <a:p>
          <a:endParaRPr lang="el-GR"/>
        </a:p>
      </dgm:t>
    </dgm:pt>
    <dgm:pt modelId="{D6B11C02-B861-49B5-BC8F-38A0B4085B62}" type="sibTrans" cxnId="{9C4B6876-4FB7-4086-AAF2-D4BC2A694616}">
      <dgm:prSet/>
      <dgm:spPr/>
      <dgm:t>
        <a:bodyPr/>
        <a:lstStyle/>
        <a:p>
          <a:endParaRPr lang="el-GR"/>
        </a:p>
      </dgm:t>
    </dgm:pt>
    <dgm:pt modelId="{91437320-BA6A-4DD6-B635-9BF2B61B06C1}" type="pres">
      <dgm:prSet presAssocID="{CC8C7AC8-17F0-4035-A07D-24E943B326EB}" presName="hierChild1" presStyleCnt="0">
        <dgm:presLayoutVars>
          <dgm:orgChart val="1"/>
          <dgm:chPref val="1"/>
          <dgm:dir/>
          <dgm:animOne val="branch"/>
          <dgm:animLvl val="lvl"/>
          <dgm:resizeHandles/>
        </dgm:presLayoutVars>
      </dgm:prSet>
      <dgm:spPr/>
      <dgm:t>
        <a:bodyPr/>
        <a:lstStyle/>
        <a:p>
          <a:endParaRPr lang="el-GR"/>
        </a:p>
      </dgm:t>
    </dgm:pt>
    <dgm:pt modelId="{76AF6FD1-A2F9-4833-9D1A-1A8862B7EB7D}" type="pres">
      <dgm:prSet presAssocID="{B1F495F2-E328-420E-9104-E053B341C89B}" presName="hierRoot1" presStyleCnt="0">
        <dgm:presLayoutVars>
          <dgm:hierBranch/>
        </dgm:presLayoutVars>
      </dgm:prSet>
      <dgm:spPr/>
      <dgm:t>
        <a:bodyPr/>
        <a:lstStyle/>
        <a:p>
          <a:endParaRPr lang="el-GR"/>
        </a:p>
      </dgm:t>
    </dgm:pt>
    <dgm:pt modelId="{03417B34-6F86-4E47-B0F1-6E27B7F1E153}" type="pres">
      <dgm:prSet presAssocID="{B1F495F2-E328-420E-9104-E053B341C89B}" presName="rootComposite1" presStyleCnt="0"/>
      <dgm:spPr/>
      <dgm:t>
        <a:bodyPr/>
        <a:lstStyle/>
        <a:p>
          <a:endParaRPr lang="el-GR"/>
        </a:p>
      </dgm:t>
    </dgm:pt>
    <dgm:pt modelId="{CDD227AC-0071-4410-AEF4-947E7A42A740}" type="pres">
      <dgm:prSet presAssocID="{B1F495F2-E328-420E-9104-E053B341C89B}" presName="rootText1" presStyleLbl="node0" presStyleIdx="0" presStyleCnt="1" custScaleX="248962" custLinFactNeighborX="1865" custLinFactNeighborY="-66">
        <dgm:presLayoutVars>
          <dgm:chPref val="3"/>
        </dgm:presLayoutVars>
      </dgm:prSet>
      <dgm:spPr/>
      <dgm:t>
        <a:bodyPr/>
        <a:lstStyle/>
        <a:p>
          <a:endParaRPr lang="el-GR"/>
        </a:p>
      </dgm:t>
    </dgm:pt>
    <dgm:pt modelId="{0B06A001-5FFD-49DA-A1B4-B1E08B435ABE}" type="pres">
      <dgm:prSet presAssocID="{B1F495F2-E328-420E-9104-E053B341C89B}" presName="rootConnector1" presStyleLbl="node1" presStyleIdx="0" presStyleCnt="0"/>
      <dgm:spPr/>
      <dgm:t>
        <a:bodyPr/>
        <a:lstStyle/>
        <a:p>
          <a:endParaRPr lang="el-GR"/>
        </a:p>
      </dgm:t>
    </dgm:pt>
    <dgm:pt modelId="{75BBD5B9-508B-4864-9994-2A26D1393FF9}" type="pres">
      <dgm:prSet presAssocID="{B1F495F2-E328-420E-9104-E053B341C89B}" presName="hierChild2" presStyleCnt="0"/>
      <dgm:spPr/>
      <dgm:t>
        <a:bodyPr/>
        <a:lstStyle/>
        <a:p>
          <a:endParaRPr lang="el-GR"/>
        </a:p>
      </dgm:t>
    </dgm:pt>
    <dgm:pt modelId="{D595808E-D8E6-453F-8D43-C5DF7251EAF4}" type="pres">
      <dgm:prSet presAssocID="{F064B29F-F7AF-424E-AEDA-A18F775A1A87}" presName="Name35" presStyleLbl="parChTrans1D2" presStyleIdx="0" presStyleCnt="4"/>
      <dgm:spPr/>
      <dgm:t>
        <a:bodyPr/>
        <a:lstStyle/>
        <a:p>
          <a:endParaRPr lang="el-GR"/>
        </a:p>
      </dgm:t>
    </dgm:pt>
    <dgm:pt modelId="{98B34423-8035-4818-89B5-37C1F8BC1B66}" type="pres">
      <dgm:prSet presAssocID="{0ED973A5-6269-43B1-BDA3-BB5F214F3AA1}" presName="hierRoot2" presStyleCnt="0">
        <dgm:presLayoutVars>
          <dgm:hierBranch val="init"/>
        </dgm:presLayoutVars>
      </dgm:prSet>
      <dgm:spPr/>
      <dgm:t>
        <a:bodyPr/>
        <a:lstStyle/>
        <a:p>
          <a:endParaRPr lang="el-GR"/>
        </a:p>
      </dgm:t>
    </dgm:pt>
    <dgm:pt modelId="{D0E89AB0-BF13-468A-88E3-5CA52B35BEE1}" type="pres">
      <dgm:prSet presAssocID="{0ED973A5-6269-43B1-BDA3-BB5F214F3AA1}" presName="rootComposite" presStyleCnt="0"/>
      <dgm:spPr/>
      <dgm:t>
        <a:bodyPr/>
        <a:lstStyle/>
        <a:p>
          <a:endParaRPr lang="el-GR"/>
        </a:p>
      </dgm:t>
    </dgm:pt>
    <dgm:pt modelId="{8FAED3F7-15CC-4193-9409-2ECCA13BE67F}" type="pres">
      <dgm:prSet presAssocID="{0ED973A5-6269-43B1-BDA3-BB5F214F3AA1}" presName="rootText" presStyleLbl="node2" presStyleIdx="0" presStyleCnt="3" custScaleX="108473" custScaleY="88936" custLinFactNeighborX="-3982" custLinFactNeighborY="6746">
        <dgm:presLayoutVars>
          <dgm:chPref val="3"/>
        </dgm:presLayoutVars>
      </dgm:prSet>
      <dgm:spPr/>
      <dgm:t>
        <a:bodyPr/>
        <a:lstStyle/>
        <a:p>
          <a:endParaRPr lang="el-GR"/>
        </a:p>
      </dgm:t>
    </dgm:pt>
    <dgm:pt modelId="{FC14CB5C-8275-4BFF-BCB8-54CC5E611E05}" type="pres">
      <dgm:prSet presAssocID="{0ED973A5-6269-43B1-BDA3-BB5F214F3AA1}" presName="rootConnector" presStyleLbl="node2" presStyleIdx="0" presStyleCnt="3"/>
      <dgm:spPr/>
      <dgm:t>
        <a:bodyPr/>
        <a:lstStyle/>
        <a:p>
          <a:endParaRPr lang="el-GR"/>
        </a:p>
      </dgm:t>
    </dgm:pt>
    <dgm:pt modelId="{66BA1954-F07D-4ED3-B498-5101A7591C61}" type="pres">
      <dgm:prSet presAssocID="{0ED973A5-6269-43B1-BDA3-BB5F214F3AA1}" presName="hierChild4" presStyleCnt="0"/>
      <dgm:spPr/>
      <dgm:t>
        <a:bodyPr/>
        <a:lstStyle/>
        <a:p>
          <a:endParaRPr lang="el-GR"/>
        </a:p>
      </dgm:t>
    </dgm:pt>
    <dgm:pt modelId="{77B2DE93-5D5D-4AA2-BE64-CE782FB6904F}" type="pres">
      <dgm:prSet presAssocID="{CDEB5F7A-6B47-48AE-8887-EC8A8C9029A0}" presName="Name37" presStyleLbl="parChTrans1D3" presStyleIdx="0" presStyleCnt="1"/>
      <dgm:spPr/>
      <dgm:t>
        <a:bodyPr/>
        <a:lstStyle/>
        <a:p>
          <a:endParaRPr lang="el-GR"/>
        </a:p>
      </dgm:t>
    </dgm:pt>
    <dgm:pt modelId="{EFB88A0B-5B96-4CCA-A556-5639DDFFD501}" type="pres">
      <dgm:prSet presAssocID="{01913A0C-BDFA-4DE9-91FB-BEDF16FFEEC5}" presName="hierRoot2" presStyleCnt="0">
        <dgm:presLayoutVars>
          <dgm:hierBranch val="init"/>
        </dgm:presLayoutVars>
      </dgm:prSet>
      <dgm:spPr/>
    </dgm:pt>
    <dgm:pt modelId="{646ECB06-CB64-462D-ADC1-AB4E72B60C18}" type="pres">
      <dgm:prSet presAssocID="{01913A0C-BDFA-4DE9-91FB-BEDF16FFEEC5}" presName="rootComposite" presStyleCnt="0"/>
      <dgm:spPr/>
    </dgm:pt>
    <dgm:pt modelId="{F932431C-F00D-4DFB-8EE2-26A9BFA1D90D}" type="pres">
      <dgm:prSet presAssocID="{01913A0C-BDFA-4DE9-91FB-BEDF16FFEEC5}" presName="rootText" presStyleLbl="node3" presStyleIdx="0" presStyleCnt="1" custScaleX="124058" custScaleY="185325" custLinFactNeighborX="-31100" custLinFactNeighborY="-11576">
        <dgm:presLayoutVars>
          <dgm:chPref val="3"/>
        </dgm:presLayoutVars>
      </dgm:prSet>
      <dgm:spPr/>
      <dgm:t>
        <a:bodyPr/>
        <a:lstStyle/>
        <a:p>
          <a:endParaRPr lang="el-GR"/>
        </a:p>
      </dgm:t>
    </dgm:pt>
    <dgm:pt modelId="{2E043DFA-465E-4558-8DBA-1B4EC44863C0}" type="pres">
      <dgm:prSet presAssocID="{01913A0C-BDFA-4DE9-91FB-BEDF16FFEEC5}" presName="rootConnector" presStyleLbl="node3" presStyleIdx="0" presStyleCnt="1"/>
      <dgm:spPr/>
      <dgm:t>
        <a:bodyPr/>
        <a:lstStyle/>
        <a:p>
          <a:endParaRPr lang="el-GR"/>
        </a:p>
      </dgm:t>
    </dgm:pt>
    <dgm:pt modelId="{06B764F8-F1BB-4DA7-A8DA-D470244A2B34}" type="pres">
      <dgm:prSet presAssocID="{01913A0C-BDFA-4DE9-91FB-BEDF16FFEEC5}" presName="hierChild4" presStyleCnt="0"/>
      <dgm:spPr/>
    </dgm:pt>
    <dgm:pt modelId="{A7F5E208-85AF-4CCB-BD48-C70CC730EC72}" type="pres">
      <dgm:prSet presAssocID="{01913A0C-BDFA-4DE9-91FB-BEDF16FFEEC5}" presName="hierChild5" presStyleCnt="0"/>
      <dgm:spPr/>
    </dgm:pt>
    <dgm:pt modelId="{AAB07067-C969-4B37-85AF-9593FBDA139B}" type="pres">
      <dgm:prSet presAssocID="{0ED973A5-6269-43B1-BDA3-BB5F214F3AA1}" presName="hierChild5" presStyleCnt="0"/>
      <dgm:spPr/>
      <dgm:t>
        <a:bodyPr/>
        <a:lstStyle/>
        <a:p>
          <a:endParaRPr lang="el-GR"/>
        </a:p>
      </dgm:t>
    </dgm:pt>
    <dgm:pt modelId="{86933195-C2CF-4F04-B43D-8A4CDE4DDE7C}" type="pres">
      <dgm:prSet presAssocID="{8D75DCB3-553D-457F-9D0E-986FC5E6EBF0}" presName="Name35" presStyleLbl="parChTrans1D2" presStyleIdx="1" presStyleCnt="4"/>
      <dgm:spPr/>
      <dgm:t>
        <a:bodyPr/>
        <a:lstStyle/>
        <a:p>
          <a:endParaRPr lang="el-GR"/>
        </a:p>
      </dgm:t>
    </dgm:pt>
    <dgm:pt modelId="{8A400027-7EDD-41F3-B703-09FD948549F0}" type="pres">
      <dgm:prSet presAssocID="{37E959B0-B79A-41B3-B890-13ED8060328C}" presName="hierRoot2" presStyleCnt="0">
        <dgm:presLayoutVars>
          <dgm:hierBranch val="init"/>
        </dgm:presLayoutVars>
      </dgm:prSet>
      <dgm:spPr/>
      <dgm:t>
        <a:bodyPr/>
        <a:lstStyle/>
        <a:p>
          <a:endParaRPr lang="el-GR"/>
        </a:p>
      </dgm:t>
    </dgm:pt>
    <dgm:pt modelId="{B8AB22B6-2791-44B2-8ECA-8726D5AB11A6}" type="pres">
      <dgm:prSet presAssocID="{37E959B0-B79A-41B3-B890-13ED8060328C}" presName="rootComposite" presStyleCnt="0"/>
      <dgm:spPr/>
      <dgm:t>
        <a:bodyPr/>
        <a:lstStyle/>
        <a:p>
          <a:endParaRPr lang="el-GR"/>
        </a:p>
      </dgm:t>
    </dgm:pt>
    <dgm:pt modelId="{37FCBB25-6B46-463D-8F4F-3A31928E8C2A}" type="pres">
      <dgm:prSet presAssocID="{37E959B0-B79A-41B3-B890-13ED8060328C}" presName="rootText" presStyleLbl="node2" presStyleIdx="1" presStyleCnt="3" custScaleX="135241" custScaleY="206894">
        <dgm:presLayoutVars>
          <dgm:chPref val="3"/>
        </dgm:presLayoutVars>
      </dgm:prSet>
      <dgm:spPr/>
      <dgm:t>
        <a:bodyPr/>
        <a:lstStyle/>
        <a:p>
          <a:endParaRPr lang="el-GR"/>
        </a:p>
      </dgm:t>
    </dgm:pt>
    <dgm:pt modelId="{3C9C24D2-B29F-493D-A32B-95AF8ABF870C}" type="pres">
      <dgm:prSet presAssocID="{37E959B0-B79A-41B3-B890-13ED8060328C}" presName="rootConnector" presStyleLbl="node2" presStyleIdx="1" presStyleCnt="3"/>
      <dgm:spPr/>
      <dgm:t>
        <a:bodyPr/>
        <a:lstStyle/>
        <a:p>
          <a:endParaRPr lang="el-GR"/>
        </a:p>
      </dgm:t>
    </dgm:pt>
    <dgm:pt modelId="{F9FE24D1-76E5-43F2-A900-1EB182F4FB4D}" type="pres">
      <dgm:prSet presAssocID="{37E959B0-B79A-41B3-B890-13ED8060328C}" presName="hierChild4" presStyleCnt="0"/>
      <dgm:spPr/>
      <dgm:t>
        <a:bodyPr/>
        <a:lstStyle/>
        <a:p>
          <a:endParaRPr lang="el-GR"/>
        </a:p>
      </dgm:t>
    </dgm:pt>
    <dgm:pt modelId="{FAFD0789-44B8-4347-9788-CE8965FE4B59}" type="pres">
      <dgm:prSet presAssocID="{37E959B0-B79A-41B3-B890-13ED8060328C}" presName="hierChild5" presStyleCnt="0"/>
      <dgm:spPr/>
      <dgm:t>
        <a:bodyPr/>
        <a:lstStyle/>
        <a:p>
          <a:endParaRPr lang="el-GR"/>
        </a:p>
      </dgm:t>
    </dgm:pt>
    <dgm:pt modelId="{EFE57A57-624E-4A41-88A0-5E78AD5E7EEF}" type="pres">
      <dgm:prSet presAssocID="{C7461E4F-8D14-4CA0-96A0-640AF199A96E}" presName="Name35" presStyleLbl="parChTrans1D2" presStyleIdx="2" presStyleCnt="4"/>
      <dgm:spPr/>
      <dgm:t>
        <a:bodyPr/>
        <a:lstStyle/>
        <a:p>
          <a:endParaRPr lang="el-GR"/>
        </a:p>
      </dgm:t>
    </dgm:pt>
    <dgm:pt modelId="{49BD3002-9ED2-4FD2-9E37-1F61F46056FD}" type="pres">
      <dgm:prSet presAssocID="{A48C302F-2540-4ED9-BFCD-35E90B656A3D}" presName="hierRoot2" presStyleCnt="0">
        <dgm:presLayoutVars>
          <dgm:hierBranch val="init"/>
        </dgm:presLayoutVars>
      </dgm:prSet>
      <dgm:spPr/>
      <dgm:t>
        <a:bodyPr/>
        <a:lstStyle/>
        <a:p>
          <a:endParaRPr lang="el-GR"/>
        </a:p>
      </dgm:t>
    </dgm:pt>
    <dgm:pt modelId="{F5864EB1-0FCE-47F8-BC42-C7AFA92FB058}" type="pres">
      <dgm:prSet presAssocID="{A48C302F-2540-4ED9-BFCD-35E90B656A3D}" presName="rootComposite" presStyleCnt="0"/>
      <dgm:spPr/>
      <dgm:t>
        <a:bodyPr/>
        <a:lstStyle/>
        <a:p>
          <a:endParaRPr lang="el-GR"/>
        </a:p>
      </dgm:t>
    </dgm:pt>
    <dgm:pt modelId="{850C7447-727A-4152-BB96-D1252493C784}" type="pres">
      <dgm:prSet presAssocID="{A48C302F-2540-4ED9-BFCD-35E90B656A3D}" presName="rootText" presStyleLbl="node2" presStyleIdx="2" presStyleCnt="3">
        <dgm:presLayoutVars>
          <dgm:chPref val="3"/>
        </dgm:presLayoutVars>
      </dgm:prSet>
      <dgm:spPr/>
      <dgm:t>
        <a:bodyPr/>
        <a:lstStyle/>
        <a:p>
          <a:endParaRPr lang="el-GR"/>
        </a:p>
      </dgm:t>
    </dgm:pt>
    <dgm:pt modelId="{B7440717-A72C-4283-BB2E-47337B2BB887}" type="pres">
      <dgm:prSet presAssocID="{A48C302F-2540-4ED9-BFCD-35E90B656A3D}" presName="rootConnector" presStyleLbl="node2" presStyleIdx="2" presStyleCnt="3"/>
      <dgm:spPr/>
      <dgm:t>
        <a:bodyPr/>
        <a:lstStyle/>
        <a:p>
          <a:endParaRPr lang="el-GR"/>
        </a:p>
      </dgm:t>
    </dgm:pt>
    <dgm:pt modelId="{5B357D45-5489-4165-9E82-CE89D7F600B2}" type="pres">
      <dgm:prSet presAssocID="{A48C302F-2540-4ED9-BFCD-35E90B656A3D}" presName="hierChild4" presStyleCnt="0"/>
      <dgm:spPr/>
      <dgm:t>
        <a:bodyPr/>
        <a:lstStyle/>
        <a:p>
          <a:endParaRPr lang="el-GR"/>
        </a:p>
      </dgm:t>
    </dgm:pt>
    <dgm:pt modelId="{747D868E-6F3A-4E55-8020-66DB056B8779}" type="pres">
      <dgm:prSet presAssocID="{A48C302F-2540-4ED9-BFCD-35E90B656A3D}" presName="hierChild5" presStyleCnt="0"/>
      <dgm:spPr/>
      <dgm:t>
        <a:bodyPr/>
        <a:lstStyle/>
        <a:p>
          <a:endParaRPr lang="el-GR"/>
        </a:p>
      </dgm:t>
    </dgm:pt>
    <dgm:pt modelId="{31EFEBFD-249E-4D30-8CF3-FBED026C3B3D}" type="pres">
      <dgm:prSet presAssocID="{B1F495F2-E328-420E-9104-E053B341C89B}" presName="hierChild3" presStyleCnt="0"/>
      <dgm:spPr/>
      <dgm:t>
        <a:bodyPr/>
        <a:lstStyle/>
        <a:p>
          <a:endParaRPr lang="el-GR"/>
        </a:p>
      </dgm:t>
    </dgm:pt>
    <dgm:pt modelId="{9D2635C2-0364-40AC-8D54-381DC0905407}" type="pres">
      <dgm:prSet presAssocID="{D4D71885-4ED9-414F-97EC-2F49705B2D1E}" presName="Name111" presStyleLbl="parChTrans1D2" presStyleIdx="3" presStyleCnt="4"/>
      <dgm:spPr/>
      <dgm:t>
        <a:bodyPr/>
        <a:lstStyle/>
        <a:p>
          <a:endParaRPr lang="el-GR"/>
        </a:p>
      </dgm:t>
    </dgm:pt>
    <dgm:pt modelId="{EDBD32F7-3482-4741-926C-D716C5A5E938}" type="pres">
      <dgm:prSet presAssocID="{ED6EDFA7-612A-4AE3-A4A4-15F21A30A724}" presName="hierRoot3" presStyleCnt="0">
        <dgm:presLayoutVars>
          <dgm:hierBranch val="l"/>
        </dgm:presLayoutVars>
      </dgm:prSet>
      <dgm:spPr/>
      <dgm:t>
        <a:bodyPr/>
        <a:lstStyle/>
        <a:p>
          <a:endParaRPr lang="el-GR"/>
        </a:p>
      </dgm:t>
    </dgm:pt>
    <dgm:pt modelId="{A87D666E-1329-4C5C-B455-C38847D6E2A5}" type="pres">
      <dgm:prSet presAssocID="{ED6EDFA7-612A-4AE3-A4A4-15F21A30A724}" presName="rootComposite3" presStyleCnt="0"/>
      <dgm:spPr/>
      <dgm:t>
        <a:bodyPr/>
        <a:lstStyle/>
        <a:p>
          <a:endParaRPr lang="el-GR"/>
        </a:p>
      </dgm:t>
    </dgm:pt>
    <dgm:pt modelId="{B01EB00B-2CF2-4C3D-86AC-0CC280573F1D}" type="pres">
      <dgm:prSet presAssocID="{ED6EDFA7-612A-4AE3-A4A4-15F21A30A724}" presName="rootText3" presStyleLbl="asst1" presStyleIdx="0" presStyleCnt="1" custAng="0" custScaleX="105202" custScaleY="76490" custLinFactNeighborX="64869" custLinFactNeighborY="-43094">
        <dgm:presLayoutVars>
          <dgm:chPref val="3"/>
        </dgm:presLayoutVars>
      </dgm:prSet>
      <dgm:spPr/>
      <dgm:t>
        <a:bodyPr/>
        <a:lstStyle/>
        <a:p>
          <a:endParaRPr lang="el-GR"/>
        </a:p>
      </dgm:t>
    </dgm:pt>
    <dgm:pt modelId="{41399A4E-DBD2-405C-BEF7-637D474A89EB}" type="pres">
      <dgm:prSet presAssocID="{ED6EDFA7-612A-4AE3-A4A4-15F21A30A724}" presName="rootConnector3" presStyleLbl="asst1" presStyleIdx="0" presStyleCnt="1"/>
      <dgm:spPr/>
      <dgm:t>
        <a:bodyPr/>
        <a:lstStyle/>
        <a:p>
          <a:endParaRPr lang="el-GR"/>
        </a:p>
      </dgm:t>
    </dgm:pt>
    <dgm:pt modelId="{5027DE24-7E18-4876-B8FF-EA03B241452D}" type="pres">
      <dgm:prSet presAssocID="{ED6EDFA7-612A-4AE3-A4A4-15F21A30A724}" presName="hierChild6" presStyleCnt="0"/>
      <dgm:spPr/>
      <dgm:t>
        <a:bodyPr/>
        <a:lstStyle/>
        <a:p>
          <a:endParaRPr lang="el-GR"/>
        </a:p>
      </dgm:t>
    </dgm:pt>
    <dgm:pt modelId="{F34BEF25-D9DE-4629-822B-A3CB8C308A26}" type="pres">
      <dgm:prSet presAssocID="{ED6EDFA7-612A-4AE3-A4A4-15F21A30A724}" presName="hierChild7" presStyleCnt="0"/>
      <dgm:spPr/>
      <dgm:t>
        <a:bodyPr/>
        <a:lstStyle/>
        <a:p>
          <a:endParaRPr lang="el-GR"/>
        </a:p>
      </dgm:t>
    </dgm:pt>
  </dgm:ptLst>
  <dgm:cxnLst>
    <dgm:cxn modelId="{727E4AD2-5D14-43A1-9383-88AF4014F35A}" type="presOf" srcId="{B1F495F2-E328-420E-9104-E053B341C89B}" destId="{0B06A001-5FFD-49DA-A1B4-B1E08B435ABE}" srcOrd="1" destOrd="0" presId="urn:microsoft.com/office/officeart/2005/8/layout/orgChart1"/>
    <dgm:cxn modelId="{2CD5EB09-DE77-4839-BD4B-816B15387796}" type="presOf" srcId="{01913A0C-BDFA-4DE9-91FB-BEDF16FFEEC5}" destId="{2E043DFA-465E-4558-8DBA-1B4EC44863C0}" srcOrd="1" destOrd="0" presId="urn:microsoft.com/office/officeart/2005/8/layout/orgChart1"/>
    <dgm:cxn modelId="{2324FD05-F8B2-44A8-BA6D-5B3BA5245B5D}" srcId="{B1F495F2-E328-420E-9104-E053B341C89B}" destId="{ED6EDFA7-612A-4AE3-A4A4-15F21A30A724}" srcOrd="0" destOrd="0" parTransId="{D4D71885-4ED9-414F-97EC-2F49705B2D1E}" sibTransId="{D4C1D541-2723-457D-B504-A17C4B4B9E82}"/>
    <dgm:cxn modelId="{6BB247DA-E267-4B99-A332-64BCF9731AD1}" type="presOf" srcId="{ED6EDFA7-612A-4AE3-A4A4-15F21A30A724}" destId="{B01EB00B-2CF2-4C3D-86AC-0CC280573F1D}" srcOrd="0" destOrd="0" presId="urn:microsoft.com/office/officeart/2005/8/layout/orgChart1"/>
    <dgm:cxn modelId="{5DC169CB-3EAE-4F09-9CB8-7BE410676C83}" type="presOf" srcId="{0ED973A5-6269-43B1-BDA3-BB5F214F3AA1}" destId="{8FAED3F7-15CC-4193-9409-2ECCA13BE67F}" srcOrd="0" destOrd="0" presId="urn:microsoft.com/office/officeart/2005/8/layout/orgChart1"/>
    <dgm:cxn modelId="{0F45F0E8-61D9-4EA7-9C11-276C1163D893}" srcId="{CC8C7AC8-17F0-4035-A07D-24E943B326EB}" destId="{B1F495F2-E328-420E-9104-E053B341C89B}" srcOrd="0" destOrd="0" parTransId="{B548F95A-B693-42F5-80AC-585ED89B6BC0}" sibTransId="{24E0A801-C1DC-4E7B-8871-D359295DA415}"/>
    <dgm:cxn modelId="{FFC66C3B-B2EC-4B7B-A9BA-3985F0B875E3}" type="presOf" srcId="{A48C302F-2540-4ED9-BFCD-35E90B656A3D}" destId="{850C7447-727A-4152-BB96-D1252493C784}" srcOrd="0" destOrd="0" presId="urn:microsoft.com/office/officeart/2005/8/layout/orgChart1"/>
    <dgm:cxn modelId="{87E5CCD9-85AF-47FB-8F5F-8ABBF962EB59}" type="presOf" srcId="{0ED973A5-6269-43B1-BDA3-BB5F214F3AA1}" destId="{FC14CB5C-8275-4BFF-BCB8-54CC5E611E05}" srcOrd="1" destOrd="0" presId="urn:microsoft.com/office/officeart/2005/8/layout/orgChart1"/>
    <dgm:cxn modelId="{7ED057B2-5360-426A-893F-8C28A3834174}" type="presOf" srcId="{37E959B0-B79A-41B3-B890-13ED8060328C}" destId="{37FCBB25-6B46-463D-8F4F-3A31928E8C2A}" srcOrd="0" destOrd="0" presId="urn:microsoft.com/office/officeart/2005/8/layout/orgChart1"/>
    <dgm:cxn modelId="{91B43A2E-9A66-4422-97A7-5942764C64B1}" type="presOf" srcId="{A48C302F-2540-4ED9-BFCD-35E90B656A3D}" destId="{B7440717-A72C-4283-BB2E-47337B2BB887}" srcOrd="1" destOrd="0" presId="urn:microsoft.com/office/officeart/2005/8/layout/orgChart1"/>
    <dgm:cxn modelId="{93D5DB26-D547-4C0E-9B5B-7E4E1A6D00BE}" type="presOf" srcId="{8D75DCB3-553D-457F-9D0E-986FC5E6EBF0}" destId="{86933195-C2CF-4F04-B43D-8A4CDE4DDE7C}" srcOrd="0" destOrd="0" presId="urn:microsoft.com/office/officeart/2005/8/layout/orgChart1"/>
    <dgm:cxn modelId="{C88A706B-1D4E-4834-B2F5-E255D9A71FC2}" srcId="{B1F495F2-E328-420E-9104-E053B341C89B}" destId="{37E959B0-B79A-41B3-B890-13ED8060328C}" srcOrd="2" destOrd="0" parTransId="{8D75DCB3-553D-457F-9D0E-986FC5E6EBF0}" sibTransId="{E3E7C657-5049-4783-ABED-E89A4308BA6E}"/>
    <dgm:cxn modelId="{CBB765E7-D901-48DE-94ED-476DE3D56136}" type="presOf" srcId="{01913A0C-BDFA-4DE9-91FB-BEDF16FFEEC5}" destId="{F932431C-F00D-4DFB-8EE2-26A9BFA1D90D}" srcOrd="0" destOrd="0" presId="urn:microsoft.com/office/officeart/2005/8/layout/orgChart1"/>
    <dgm:cxn modelId="{2212AC9D-3026-44F7-8EB0-F16E23C33B62}" type="presOf" srcId="{B1F495F2-E328-420E-9104-E053B341C89B}" destId="{CDD227AC-0071-4410-AEF4-947E7A42A740}" srcOrd="0" destOrd="0" presId="urn:microsoft.com/office/officeart/2005/8/layout/orgChart1"/>
    <dgm:cxn modelId="{9C4B6876-4FB7-4086-AAF2-D4BC2A694616}" srcId="{0ED973A5-6269-43B1-BDA3-BB5F214F3AA1}" destId="{01913A0C-BDFA-4DE9-91FB-BEDF16FFEEC5}" srcOrd="0" destOrd="0" parTransId="{CDEB5F7A-6B47-48AE-8887-EC8A8C9029A0}" sibTransId="{D6B11C02-B861-49B5-BC8F-38A0B4085B62}"/>
    <dgm:cxn modelId="{358F43C2-F8B0-40BD-9855-2C8B3A835589}" srcId="{B1F495F2-E328-420E-9104-E053B341C89B}" destId="{A48C302F-2540-4ED9-BFCD-35E90B656A3D}" srcOrd="3" destOrd="0" parTransId="{C7461E4F-8D14-4CA0-96A0-640AF199A96E}" sibTransId="{E619A614-9328-4591-BBB9-C8CD4491CE52}"/>
    <dgm:cxn modelId="{57BDC90C-7DAB-4DE2-A313-B6EC2D2B6A2C}" type="presOf" srcId="{37E959B0-B79A-41B3-B890-13ED8060328C}" destId="{3C9C24D2-B29F-493D-A32B-95AF8ABF870C}" srcOrd="1" destOrd="0" presId="urn:microsoft.com/office/officeart/2005/8/layout/orgChart1"/>
    <dgm:cxn modelId="{E8729FD4-170B-47B0-8EBB-ED799C4FD3DF}" srcId="{B1F495F2-E328-420E-9104-E053B341C89B}" destId="{0ED973A5-6269-43B1-BDA3-BB5F214F3AA1}" srcOrd="1" destOrd="0" parTransId="{F064B29F-F7AF-424E-AEDA-A18F775A1A87}" sibTransId="{6F9067CD-5F6B-483F-A24B-E05627127CF1}"/>
    <dgm:cxn modelId="{AE5A69F6-68B4-4E5A-A68A-6232AE2745F8}" type="presOf" srcId="{F064B29F-F7AF-424E-AEDA-A18F775A1A87}" destId="{D595808E-D8E6-453F-8D43-C5DF7251EAF4}" srcOrd="0" destOrd="0" presId="urn:microsoft.com/office/officeart/2005/8/layout/orgChart1"/>
    <dgm:cxn modelId="{13DA3073-FDFC-4A9C-9EB2-8D3BF914281C}" type="presOf" srcId="{CC8C7AC8-17F0-4035-A07D-24E943B326EB}" destId="{91437320-BA6A-4DD6-B635-9BF2B61B06C1}" srcOrd="0" destOrd="0" presId="urn:microsoft.com/office/officeart/2005/8/layout/orgChart1"/>
    <dgm:cxn modelId="{94F9C5DF-B304-4617-9C95-2FB9840155C5}" type="presOf" srcId="{C7461E4F-8D14-4CA0-96A0-640AF199A96E}" destId="{EFE57A57-624E-4A41-88A0-5E78AD5E7EEF}" srcOrd="0" destOrd="0" presId="urn:microsoft.com/office/officeart/2005/8/layout/orgChart1"/>
    <dgm:cxn modelId="{5AE9C498-3840-44D1-BDFB-407D9CB53F9C}" type="presOf" srcId="{ED6EDFA7-612A-4AE3-A4A4-15F21A30A724}" destId="{41399A4E-DBD2-405C-BEF7-637D474A89EB}" srcOrd="1" destOrd="0" presId="urn:microsoft.com/office/officeart/2005/8/layout/orgChart1"/>
    <dgm:cxn modelId="{80135161-2059-4613-B532-4BF9E8215922}" type="presOf" srcId="{CDEB5F7A-6B47-48AE-8887-EC8A8C9029A0}" destId="{77B2DE93-5D5D-4AA2-BE64-CE782FB6904F}" srcOrd="0" destOrd="0" presId="urn:microsoft.com/office/officeart/2005/8/layout/orgChart1"/>
    <dgm:cxn modelId="{A445A7C3-C729-47B5-AA40-E1938A68801E}" type="presOf" srcId="{D4D71885-4ED9-414F-97EC-2F49705B2D1E}" destId="{9D2635C2-0364-40AC-8D54-381DC0905407}" srcOrd="0" destOrd="0" presId="urn:microsoft.com/office/officeart/2005/8/layout/orgChart1"/>
    <dgm:cxn modelId="{D4DB1C8A-1A9C-4BA4-99E9-FBB8F6ABAF50}" type="presParOf" srcId="{91437320-BA6A-4DD6-B635-9BF2B61B06C1}" destId="{76AF6FD1-A2F9-4833-9D1A-1A8862B7EB7D}" srcOrd="0" destOrd="0" presId="urn:microsoft.com/office/officeart/2005/8/layout/orgChart1"/>
    <dgm:cxn modelId="{F71475C8-2A3A-4B4B-88FB-FD5273DC177A}" type="presParOf" srcId="{76AF6FD1-A2F9-4833-9D1A-1A8862B7EB7D}" destId="{03417B34-6F86-4E47-B0F1-6E27B7F1E153}" srcOrd="0" destOrd="0" presId="urn:microsoft.com/office/officeart/2005/8/layout/orgChart1"/>
    <dgm:cxn modelId="{27B315B1-47FA-4ED1-BBC4-51E5B99935F9}" type="presParOf" srcId="{03417B34-6F86-4E47-B0F1-6E27B7F1E153}" destId="{CDD227AC-0071-4410-AEF4-947E7A42A740}" srcOrd="0" destOrd="0" presId="urn:microsoft.com/office/officeart/2005/8/layout/orgChart1"/>
    <dgm:cxn modelId="{458B0362-0793-48D9-9E9C-98139D9925A5}" type="presParOf" srcId="{03417B34-6F86-4E47-B0F1-6E27B7F1E153}" destId="{0B06A001-5FFD-49DA-A1B4-B1E08B435ABE}" srcOrd="1" destOrd="0" presId="urn:microsoft.com/office/officeart/2005/8/layout/orgChart1"/>
    <dgm:cxn modelId="{B5A43EA4-E6CC-40E4-8F9E-C8AD9A09A12F}" type="presParOf" srcId="{76AF6FD1-A2F9-4833-9D1A-1A8862B7EB7D}" destId="{75BBD5B9-508B-4864-9994-2A26D1393FF9}" srcOrd="1" destOrd="0" presId="urn:microsoft.com/office/officeart/2005/8/layout/orgChart1"/>
    <dgm:cxn modelId="{57E3121C-668A-44E4-A403-CD8ED10DD1F2}" type="presParOf" srcId="{75BBD5B9-508B-4864-9994-2A26D1393FF9}" destId="{D595808E-D8E6-453F-8D43-C5DF7251EAF4}" srcOrd="0" destOrd="0" presId="urn:microsoft.com/office/officeart/2005/8/layout/orgChart1"/>
    <dgm:cxn modelId="{DC4785F6-107F-4EF6-8DCD-C2B20AB64D91}" type="presParOf" srcId="{75BBD5B9-508B-4864-9994-2A26D1393FF9}" destId="{98B34423-8035-4818-89B5-37C1F8BC1B66}" srcOrd="1" destOrd="0" presId="urn:microsoft.com/office/officeart/2005/8/layout/orgChart1"/>
    <dgm:cxn modelId="{7A3DC1F9-CA91-47B6-A83F-088DEF8ECA34}" type="presParOf" srcId="{98B34423-8035-4818-89B5-37C1F8BC1B66}" destId="{D0E89AB0-BF13-468A-88E3-5CA52B35BEE1}" srcOrd="0" destOrd="0" presId="urn:microsoft.com/office/officeart/2005/8/layout/orgChart1"/>
    <dgm:cxn modelId="{76191C97-BE03-4A87-B036-91B100082F30}" type="presParOf" srcId="{D0E89AB0-BF13-468A-88E3-5CA52B35BEE1}" destId="{8FAED3F7-15CC-4193-9409-2ECCA13BE67F}" srcOrd="0" destOrd="0" presId="urn:microsoft.com/office/officeart/2005/8/layout/orgChart1"/>
    <dgm:cxn modelId="{7A9F68CB-2395-4794-BB5E-B5ABB5EF0C76}" type="presParOf" srcId="{D0E89AB0-BF13-468A-88E3-5CA52B35BEE1}" destId="{FC14CB5C-8275-4BFF-BCB8-54CC5E611E05}" srcOrd="1" destOrd="0" presId="urn:microsoft.com/office/officeart/2005/8/layout/orgChart1"/>
    <dgm:cxn modelId="{D9727CD1-FC0F-4D3D-AF45-AD138042E176}" type="presParOf" srcId="{98B34423-8035-4818-89B5-37C1F8BC1B66}" destId="{66BA1954-F07D-4ED3-B498-5101A7591C61}" srcOrd="1" destOrd="0" presId="urn:microsoft.com/office/officeart/2005/8/layout/orgChart1"/>
    <dgm:cxn modelId="{946E126B-7246-4A9D-9B17-D32B8ADFD895}" type="presParOf" srcId="{66BA1954-F07D-4ED3-B498-5101A7591C61}" destId="{77B2DE93-5D5D-4AA2-BE64-CE782FB6904F}" srcOrd="0" destOrd="0" presId="urn:microsoft.com/office/officeart/2005/8/layout/orgChart1"/>
    <dgm:cxn modelId="{D293D411-C642-4052-95A1-823A1C3A7D3E}" type="presParOf" srcId="{66BA1954-F07D-4ED3-B498-5101A7591C61}" destId="{EFB88A0B-5B96-4CCA-A556-5639DDFFD501}" srcOrd="1" destOrd="0" presId="urn:microsoft.com/office/officeart/2005/8/layout/orgChart1"/>
    <dgm:cxn modelId="{AF8A9548-8283-4FBF-86BB-F9D1A7093AC9}" type="presParOf" srcId="{EFB88A0B-5B96-4CCA-A556-5639DDFFD501}" destId="{646ECB06-CB64-462D-ADC1-AB4E72B60C18}" srcOrd="0" destOrd="0" presId="urn:microsoft.com/office/officeart/2005/8/layout/orgChart1"/>
    <dgm:cxn modelId="{93315441-DDC1-4FCC-AB2B-2418BE2C3B1D}" type="presParOf" srcId="{646ECB06-CB64-462D-ADC1-AB4E72B60C18}" destId="{F932431C-F00D-4DFB-8EE2-26A9BFA1D90D}" srcOrd="0" destOrd="0" presId="urn:microsoft.com/office/officeart/2005/8/layout/orgChart1"/>
    <dgm:cxn modelId="{333DA780-624B-46D8-80F7-DCE597A1DFDE}" type="presParOf" srcId="{646ECB06-CB64-462D-ADC1-AB4E72B60C18}" destId="{2E043DFA-465E-4558-8DBA-1B4EC44863C0}" srcOrd="1" destOrd="0" presId="urn:microsoft.com/office/officeart/2005/8/layout/orgChart1"/>
    <dgm:cxn modelId="{9F3E09CD-3D8F-438F-A9C9-8D28A9474D78}" type="presParOf" srcId="{EFB88A0B-5B96-4CCA-A556-5639DDFFD501}" destId="{06B764F8-F1BB-4DA7-A8DA-D470244A2B34}" srcOrd="1" destOrd="0" presId="urn:microsoft.com/office/officeart/2005/8/layout/orgChart1"/>
    <dgm:cxn modelId="{345818D1-5911-4692-AF7A-8B30FE5C49C3}" type="presParOf" srcId="{EFB88A0B-5B96-4CCA-A556-5639DDFFD501}" destId="{A7F5E208-85AF-4CCB-BD48-C70CC730EC72}" srcOrd="2" destOrd="0" presId="urn:microsoft.com/office/officeart/2005/8/layout/orgChart1"/>
    <dgm:cxn modelId="{7BED264C-C1B9-43AF-A877-843DBC8C12E1}" type="presParOf" srcId="{98B34423-8035-4818-89B5-37C1F8BC1B66}" destId="{AAB07067-C969-4B37-85AF-9593FBDA139B}" srcOrd="2" destOrd="0" presId="urn:microsoft.com/office/officeart/2005/8/layout/orgChart1"/>
    <dgm:cxn modelId="{150012A5-CB7D-4F5B-91DB-97B74E9B162E}" type="presParOf" srcId="{75BBD5B9-508B-4864-9994-2A26D1393FF9}" destId="{86933195-C2CF-4F04-B43D-8A4CDE4DDE7C}" srcOrd="2" destOrd="0" presId="urn:microsoft.com/office/officeart/2005/8/layout/orgChart1"/>
    <dgm:cxn modelId="{66AC7FA9-DB77-4172-9ED2-5AEDE2FD6C86}" type="presParOf" srcId="{75BBD5B9-508B-4864-9994-2A26D1393FF9}" destId="{8A400027-7EDD-41F3-B703-09FD948549F0}" srcOrd="3" destOrd="0" presId="urn:microsoft.com/office/officeart/2005/8/layout/orgChart1"/>
    <dgm:cxn modelId="{1DBA5097-ECD6-4B49-93B3-8A2B10C7A595}" type="presParOf" srcId="{8A400027-7EDD-41F3-B703-09FD948549F0}" destId="{B8AB22B6-2791-44B2-8ECA-8726D5AB11A6}" srcOrd="0" destOrd="0" presId="urn:microsoft.com/office/officeart/2005/8/layout/orgChart1"/>
    <dgm:cxn modelId="{023F7B75-ECC8-48F1-BAFA-675B8E6A76AA}" type="presParOf" srcId="{B8AB22B6-2791-44B2-8ECA-8726D5AB11A6}" destId="{37FCBB25-6B46-463D-8F4F-3A31928E8C2A}" srcOrd="0" destOrd="0" presId="urn:microsoft.com/office/officeart/2005/8/layout/orgChart1"/>
    <dgm:cxn modelId="{05DD3223-97E7-43EB-8318-09E62E99BF75}" type="presParOf" srcId="{B8AB22B6-2791-44B2-8ECA-8726D5AB11A6}" destId="{3C9C24D2-B29F-493D-A32B-95AF8ABF870C}" srcOrd="1" destOrd="0" presId="urn:microsoft.com/office/officeart/2005/8/layout/orgChart1"/>
    <dgm:cxn modelId="{4322FC13-2DDD-4003-8ED2-91C34CAA0A5A}" type="presParOf" srcId="{8A400027-7EDD-41F3-B703-09FD948549F0}" destId="{F9FE24D1-76E5-43F2-A900-1EB182F4FB4D}" srcOrd="1" destOrd="0" presId="urn:microsoft.com/office/officeart/2005/8/layout/orgChart1"/>
    <dgm:cxn modelId="{7C1A6770-3637-46F3-94C7-053E96735D1A}" type="presParOf" srcId="{8A400027-7EDD-41F3-B703-09FD948549F0}" destId="{FAFD0789-44B8-4347-9788-CE8965FE4B59}" srcOrd="2" destOrd="0" presId="urn:microsoft.com/office/officeart/2005/8/layout/orgChart1"/>
    <dgm:cxn modelId="{62149B4A-87D9-4694-94A5-98288D036CDC}" type="presParOf" srcId="{75BBD5B9-508B-4864-9994-2A26D1393FF9}" destId="{EFE57A57-624E-4A41-88A0-5E78AD5E7EEF}" srcOrd="4" destOrd="0" presId="urn:microsoft.com/office/officeart/2005/8/layout/orgChart1"/>
    <dgm:cxn modelId="{BAFC8299-DD5D-4BF3-BD44-65B28A990D51}" type="presParOf" srcId="{75BBD5B9-508B-4864-9994-2A26D1393FF9}" destId="{49BD3002-9ED2-4FD2-9E37-1F61F46056FD}" srcOrd="5" destOrd="0" presId="urn:microsoft.com/office/officeart/2005/8/layout/orgChart1"/>
    <dgm:cxn modelId="{668E69B9-7E17-49F3-9DB5-A339E4637617}" type="presParOf" srcId="{49BD3002-9ED2-4FD2-9E37-1F61F46056FD}" destId="{F5864EB1-0FCE-47F8-BC42-C7AFA92FB058}" srcOrd="0" destOrd="0" presId="urn:microsoft.com/office/officeart/2005/8/layout/orgChart1"/>
    <dgm:cxn modelId="{21A9D6BA-79C4-4607-82D6-10A8B552553A}" type="presParOf" srcId="{F5864EB1-0FCE-47F8-BC42-C7AFA92FB058}" destId="{850C7447-727A-4152-BB96-D1252493C784}" srcOrd="0" destOrd="0" presId="urn:microsoft.com/office/officeart/2005/8/layout/orgChart1"/>
    <dgm:cxn modelId="{9801B0A2-4671-4F50-88CF-D75DB62C7908}" type="presParOf" srcId="{F5864EB1-0FCE-47F8-BC42-C7AFA92FB058}" destId="{B7440717-A72C-4283-BB2E-47337B2BB887}" srcOrd="1" destOrd="0" presId="urn:microsoft.com/office/officeart/2005/8/layout/orgChart1"/>
    <dgm:cxn modelId="{783AC2DD-A83C-402C-9AB2-65D88028EFF6}" type="presParOf" srcId="{49BD3002-9ED2-4FD2-9E37-1F61F46056FD}" destId="{5B357D45-5489-4165-9E82-CE89D7F600B2}" srcOrd="1" destOrd="0" presId="urn:microsoft.com/office/officeart/2005/8/layout/orgChart1"/>
    <dgm:cxn modelId="{25A5200A-FD76-4512-84F2-1722B1F4CA93}" type="presParOf" srcId="{49BD3002-9ED2-4FD2-9E37-1F61F46056FD}" destId="{747D868E-6F3A-4E55-8020-66DB056B8779}" srcOrd="2" destOrd="0" presId="urn:microsoft.com/office/officeart/2005/8/layout/orgChart1"/>
    <dgm:cxn modelId="{70F8589C-DB39-4F61-ADF5-F8F59D10E68C}" type="presParOf" srcId="{76AF6FD1-A2F9-4833-9D1A-1A8862B7EB7D}" destId="{31EFEBFD-249E-4D30-8CF3-FBED026C3B3D}" srcOrd="2" destOrd="0" presId="urn:microsoft.com/office/officeart/2005/8/layout/orgChart1"/>
    <dgm:cxn modelId="{DCD53ACC-9F54-473D-A435-934DA6A511BC}" type="presParOf" srcId="{31EFEBFD-249E-4D30-8CF3-FBED026C3B3D}" destId="{9D2635C2-0364-40AC-8D54-381DC0905407}" srcOrd="0" destOrd="0" presId="urn:microsoft.com/office/officeart/2005/8/layout/orgChart1"/>
    <dgm:cxn modelId="{0BA02238-AEF1-4DAA-93E4-6D1E9B339CB3}" type="presParOf" srcId="{31EFEBFD-249E-4D30-8CF3-FBED026C3B3D}" destId="{EDBD32F7-3482-4741-926C-D716C5A5E938}" srcOrd="1" destOrd="0" presId="urn:microsoft.com/office/officeart/2005/8/layout/orgChart1"/>
    <dgm:cxn modelId="{A8389120-5035-42BD-BB50-FC46676A6F0B}" type="presParOf" srcId="{EDBD32F7-3482-4741-926C-D716C5A5E938}" destId="{A87D666E-1329-4C5C-B455-C38847D6E2A5}" srcOrd="0" destOrd="0" presId="urn:microsoft.com/office/officeart/2005/8/layout/orgChart1"/>
    <dgm:cxn modelId="{90635921-D86E-4BB4-9605-F4A664987339}" type="presParOf" srcId="{A87D666E-1329-4C5C-B455-C38847D6E2A5}" destId="{B01EB00B-2CF2-4C3D-86AC-0CC280573F1D}" srcOrd="0" destOrd="0" presId="urn:microsoft.com/office/officeart/2005/8/layout/orgChart1"/>
    <dgm:cxn modelId="{38987A45-6773-40F5-83F5-1B7E637D049A}" type="presParOf" srcId="{A87D666E-1329-4C5C-B455-C38847D6E2A5}" destId="{41399A4E-DBD2-405C-BEF7-637D474A89EB}" srcOrd="1" destOrd="0" presId="urn:microsoft.com/office/officeart/2005/8/layout/orgChart1"/>
    <dgm:cxn modelId="{CB5507D8-345D-47A4-A9F0-0B765555ABD0}" type="presParOf" srcId="{EDBD32F7-3482-4741-926C-D716C5A5E938}" destId="{5027DE24-7E18-4876-B8FF-EA03B241452D}" srcOrd="1" destOrd="0" presId="urn:microsoft.com/office/officeart/2005/8/layout/orgChart1"/>
    <dgm:cxn modelId="{93B282B0-310C-4BB1-A011-9E744F70FF64}" type="presParOf" srcId="{EDBD32F7-3482-4741-926C-D716C5A5E938}" destId="{F34BEF25-D9DE-4629-822B-A3CB8C308A26}"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C7AC8-17F0-4035-A07D-24E943B326EB}" type="doc">
      <dgm:prSet loTypeId="urn:microsoft.com/office/officeart/2005/8/layout/orgChart1" loCatId="hierarchy" qsTypeId="urn:microsoft.com/office/officeart/2005/8/quickstyle/3d3" qsCatId="3D" csTypeId="urn:microsoft.com/office/officeart/2005/8/colors/accent3_2" csCatId="accent3" phldr="1"/>
      <dgm:spPr/>
      <dgm:t>
        <a:bodyPr/>
        <a:lstStyle/>
        <a:p>
          <a:endParaRPr lang="el-GR"/>
        </a:p>
      </dgm:t>
    </dgm:pt>
    <dgm:pt modelId="{ED6EDFA7-612A-4AE3-A4A4-15F21A30A724}" type="asst">
      <dgm:prSet phldrT="[Text]" custT="1"/>
      <dgm:spPr/>
      <dgm:t>
        <a:bodyPr/>
        <a:lstStyle/>
        <a:p>
          <a:r>
            <a:rPr lang="el-GR" sz="1400" b="1" dirty="0" smtClean="0">
              <a:solidFill>
                <a:schemeClr val="accent1">
                  <a:lumMod val="50000"/>
                </a:schemeClr>
              </a:solidFill>
            </a:rPr>
            <a:t>ΣΥΝΕΡΓΑΤΕΣ</a:t>
          </a:r>
          <a:endParaRPr lang="el-GR" sz="1400" b="1" dirty="0">
            <a:solidFill>
              <a:schemeClr val="accent1">
                <a:lumMod val="50000"/>
              </a:schemeClr>
            </a:solidFill>
          </a:endParaRPr>
        </a:p>
      </dgm:t>
    </dgm:pt>
    <dgm:pt modelId="{D4C1D541-2723-457D-B504-A17C4B4B9E82}" type="sibTrans" cxnId="{2324FD05-F8B2-44A8-BA6D-5B3BA5245B5D}">
      <dgm:prSet/>
      <dgm:spPr/>
      <dgm:t>
        <a:bodyPr/>
        <a:lstStyle/>
        <a:p>
          <a:endParaRPr lang="el-GR"/>
        </a:p>
      </dgm:t>
    </dgm:pt>
    <dgm:pt modelId="{D4D71885-4ED9-414F-97EC-2F49705B2D1E}" type="parTrans" cxnId="{2324FD05-F8B2-44A8-BA6D-5B3BA5245B5D}">
      <dgm:prSet/>
      <dgm:spPr/>
      <dgm:t>
        <a:bodyPr/>
        <a:lstStyle/>
        <a:p>
          <a:endParaRPr lang="el-GR"/>
        </a:p>
      </dgm:t>
    </dgm:pt>
    <dgm:pt modelId="{37E959B0-B79A-41B3-B890-13ED8060328C}">
      <dgm:prSet phldrT="[Text]" custT="1"/>
      <dgm:spPr/>
      <dgm:t>
        <a:bodyPr/>
        <a:lstStyle/>
        <a:p>
          <a:r>
            <a:rPr lang="el-GR" sz="1400" b="1" dirty="0" smtClean="0">
              <a:solidFill>
                <a:schemeClr val="accent1">
                  <a:lumMod val="50000"/>
                </a:schemeClr>
              </a:solidFill>
            </a:rPr>
            <a:t>ΥΠΗΡΕΣΙΕΣ</a:t>
          </a:r>
          <a:r>
            <a:rPr lang="el-GR" sz="1400" b="1" baseline="0" dirty="0" smtClean="0">
              <a:solidFill>
                <a:schemeClr val="accent1">
                  <a:lumMod val="50000"/>
                </a:schemeClr>
              </a:solidFill>
            </a:rPr>
            <a:t> ΤΟΥ ΔΗΜΟΥ</a:t>
          </a:r>
        </a:p>
        <a:p>
          <a:r>
            <a:rPr lang="el-GR" sz="1400" b="1" baseline="0" dirty="0" smtClean="0">
              <a:solidFill>
                <a:schemeClr val="accent1">
                  <a:lumMod val="50000"/>
                </a:schemeClr>
              </a:solidFill>
            </a:rPr>
            <a:t>Κ.Ο.ΔΗ.Π.</a:t>
          </a:r>
        </a:p>
        <a:p>
          <a:r>
            <a:rPr lang="el-GR" sz="1400" b="1" baseline="0" dirty="0" smtClean="0">
              <a:solidFill>
                <a:schemeClr val="accent1">
                  <a:lumMod val="50000"/>
                </a:schemeClr>
              </a:solidFill>
            </a:rPr>
            <a:t>ΔΗΠΕΘΕ</a:t>
          </a:r>
        </a:p>
        <a:p>
          <a:r>
            <a:rPr lang="el-GR" sz="1400" b="1" baseline="0" dirty="0" smtClean="0">
              <a:solidFill>
                <a:schemeClr val="accent1">
                  <a:lumMod val="50000"/>
                </a:schemeClr>
              </a:solidFill>
            </a:rPr>
            <a:t>ΠΟΛΙΤΙΣΤΙΚΟΣ ΟΡΓΑΝΙΣΜΟΣ</a:t>
          </a:r>
        </a:p>
        <a:p>
          <a:r>
            <a:rPr lang="el-GR" sz="1400" b="1" baseline="0" dirty="0" smtClean="0">
              <a:solidFill>
                <a:schemeClr val="accent1">
                  <a:lumMod val="50000"/>
                </a:schemeClr>
              </a:solidFill>
            </a:rPr>
            <a:t>ΚΟΙΝΟΦΕΛΗΣ ΕΠΙΧΕΙΡΗΣΗ -ΚΑΡΝΑΒΑΛΙ</a:t>
          </a:r>
        </a:p>
      </dgm:t>
    </dgm:pt>
    <dgm:pt modelId="{E3E7C657-5049-4783-ABED-E89A4308BA6E}" type="sibTrans" cxnId="{C88A706B-1D4E-4834-B2F5-E255D9A71FC2}">
      <dgm:prSet/>
      <dgm:spPr/>
      <dgm:t>
        <a:bodyPr/>
        <a:lstStyle/>
        <a:p>
          <a:endParaRPr lang="el-GR"/>
        </a:p>
      </dgm:t>
    </dgm:pt>
    <dgm:pt modelId="{8D75DCB3-553D-457F-9D0E-986FC5E6EBF0}" type="parTrans" cxnId="{C88A706B-1D4E-4834-B2F5-E255D9A71FC2}">
      <dgm:prSet/>
      <dgm:spPr/>
      <dgm:t>
        <a:bodyPr/>
        <a:lstStyle/>
        <a:p>
          <a:endParaRPr lang="el-GR"/>
        </a:p>
      </dgm:t>
    </dgm:pt>
    <dgm:pt modelId="{A48C302F-2540-4ED9-BFCD-35E90B656A3D}">
      <dgm:prSet phldrT="[Text]" custT="1"/>
      <dgm:spPr/>
      <dgm:t>
        <a:bodyPr/>
        <a:lstStyle/>
        <a:p>
          <a:r>
            <a:rPr lang="el-GR" sz="1400" b="1" dirty="0" smtClean="0">
              <a:solidFill>
                <a:schemeClr val="accent1">
                  <a:lumMod val="50000"/>
                </a:schemeClr>
              </a:solidFill>
            </a:rPr>
            <a:t>ΕΣΥΝ</a:t>
          </a:r>
        </a:p>
        <a:p>
          <a:r>
            <a:rPr lang="el-GR" sz="1400" b="1" dirty="0" smtClean="0">
              <a:solidFill>
                <a:schemeClr val="accent1">
                  <a:lumMod val="50000"/>
                </a:schemeClr>
              </a:solidFill>
            </a:rPr>
            <a:t>ΠΑΝΕΛΛΑΔΙΚΗ ΦΙΛΟΖΩΪΚΗ &amp; ΠΕΡΙΒΑΛΛΟΝΤΙΚΗ ΟΜΟΣΠΟΝΔΙΑ</a:t>
          </a:r>
        </a:p>
        <a:p>
          <a:r>
            <a:rPr lang="el-GR" sz="1400" b="1" dirty="0" smtClean="0">
              <a:solidFill>
                <a:schemeClr val="accent1">
                  <a:lumMod val="50000"/>
                </a:schemeClr>
              </a:solidFill>
            </a:rPr>
            <a:t>ΕΡΥΘΡΟΣ ΣΤΑΥΡΟΣ</a:t>
          </a:r>
        </a:p>
        <a:p>
          <a:r>
            <a:rPr lang="el-GR" sz="1400" b="1" dirty="0" smtClean="0">
              <a:solidFill>
                <a:schemeClr val="accent1">
                  <a:lumMod val="50000"/>
                </a:schemeClr>
              </a:solidFill>
            </a:rPr>
            <a:t>ΑΘΛΗΤΙΚΟΙ &amp; ΠΟΛΙΤΙΣΤΙΚΟΙ ΣΥΛΛΟΓΟΙ</a:t>
          </a:r>
        </a:p>
        <a:p>
          <a:r>
            <a:rPr lang="el-GR" sz="1400" b="1" dirty="0" smtClean="0">
              <a:solidFill>
                <a:schemeClr val="accent1">
                  <a:lumMod val="50000"/>
                </a:schemeClr>
              </a:solidFill>
            </a:rPr>
            <a:t>ΕΘΕΛΟΝΤΙΚΕΣ ΟΡΓΑΝΩΣΕΙΣ</a:t>
          </a:r>
        </a:p>
        <a:p>
          <a:r>
            <a:rPr lang="el-GR" sz="1400" b="1" dirty="0" smtClean="0">
              <a:solidFill>
                <a:schemeClr val="accent1">
                  <a:lumMod val="50000"/>
                </a:schemeClr>
              </a:solidFill>
            </a:rPr>
            <a:t>ΠΑΝΕΠΙΣΤΗΜΙΟ ΠΑΤΡΩΝ</a:t>
          </a:r>
        </a:p>
        <a:p>
          <a:r>
            <a:rPr lang="el-GR" sz="1400" b="1" dirty="0" smtClean="0">
              <a:solidFill>
                <a:schemeClr val="accent1">
                  <a:lumMod val="50000"/>
                </a:schemeClr>
              </a:solidFill>
            </a:rPr>
            <a:t>ΣΩΜΑ ΕΛΛΗΝΙΚΟΥ ΟΔΗΓΙΣΜΟΥ</a:t>
          </a:r>
        </a:p>
        <a:p>
          <a:r>
            <a:rPr lang="el-GR" sz="1400" b="1" dirty="0" smtClean="0">
              <a:solidFill>
                <a:schemeClr val="accent1">
                  <a:lumMod val="50000"/>
                </a:schemeClr>
              </a:solidFill>
            </a:rPr>
            <a:t>ΔΗΜΟΤΕΣ -ΕΘΕΛΟΝΤΕΣ </a:t>
          </a:r>
        </a:p>
        <a:p>
          <a:endParaRPr lang="el-GR" sz="1400" b="1" dirty="0" smtClean="0">
            <a:solidFill>
              <a:schemeClr val="accent1">
                <a:lumMod val="50000"/>
              </a:schemeClr>
            </a:solidFill>
          </a:endParaRPr>
        </a:p>
        <a:p>
          <a:endParaRPr lang="el-GR" sz="1400" b="1" dirty="0"/>
        </a:p>
      </dgm:t>
    </dgm:pt>
    <dgm:pt modelId="{E619A614-9328-4591-BBB9-C8CD4491CE52}" type="sibTrans" cxnId="{358F43C2-F8B0-40BD-9855-2C8B3A835589}">
      <dgm:prSet/>
      <dgm:spPr/>
      <dgm:t>
        <a:bodyPr/>
        <a:lstStyle/>
        <a:p>
          <a:endParaRPr lang="el-GR"/>
        </a:p>
      </dgm:t>
    </dgm:pt>
    <dgm:pt modelId="{C7461E4F-8D14-4CA0-96A0-640AF199A96E}" type="parTrans" cxnId="{358F43C2-F8B0-40BD-9855-2C8B3A835589}">
      <dgm:prSet/>
      <dgm:spPr/>
      <dgm:t>
        <a:bodyPr/>
        <a:lstStyle/>
        <a:p>
          <a:endParaRPr lang="el-GR"/>
        </a:p>
      </dgm:t>
    </dgm:pt>
    <dgm:pt modelId="{91437320-BA6A-4DD6-B635-9BF2B61B06C1}" type="pres">
      <dgm:prSet presAssocID="{CC8C7AC8-17F0-4035-A07D-24E943B326EB}" presName="hierChild1" presStyleCnt="0">
        <dgm:presLayoutVars>
          <dgm:orgChart val="1"/>
          <dgm:chPref val="1"/>
          <dgm:dir/>
          <dgm:animOne val="branch"/>
          <dgm:animLvl val="lvl"/>
          <dgm:resizeHandles/>
        </dgm:presLayoutVars>
      </dgm:prSet>
      <dgm:spPr/>
      <dgm:t>
        <a:bodyPr/>
        <a:lstStyle/>
        <a:p>
          <a:endParaRPr lang="el-GR"/>
        </a:p>
      </dgm:t>
    </dgm:pt>
    <dgm:pt modelId="{18131CC9-C864-4920-ACD0-B7137AA649E7}" type="pres">
      <dgm:prSet presAssocID="{ED6EDFA7-612A-4AE3-A4A4-15F21A30A724}" presName="hierRoot1" presStyleCnt="0">
        <dgm:presLayoutVars>
          <dgm:hierBranch val="init"/>
        </dgm:presLayoutVars>
      </dgm:prSet>
      <dgm:spPr/>
    </dgm:pt>
    <dgm:pt modelId="{F4FCD126-7427-4A5F-83C3-4E218BF04613}" type="pres">
      <dgm:prSet presAssocID="{ED6EDFA7-612A-4AE3-A4A4-15F21A30A724}" presName="rootComposite1" presStyleCnt="0"/>
      <dgm:spPr/>
    </dgm:pt>
    <dgm:pt modelId="{F1F39BFD-A920-4CB1-934C-B086AAF2DEF4}" type="pres">
      <dgm:prSet presAssocID="{ED6EDFA7-612A-4AE3-A4A4-15F21A30A724}" presName="rootText1" presStyleLbl="node0" presStyleIdx="0" presStyleCnt="1">
        <dgm:presLayoutVars>
          <dgm:chPref val="3"/>
        </dgm:presLayoutVars>
      </dgm:prSet>
      <dgm:spPr/>
      <dgm:t>
        <a:bodyPr/>
        <a:lstStyle/>
        <a:p>
          <a:endParaRPr lang="el-GR"/>
        </a:p>
      </dgm:t>
    </dgm:pt>
    <dgm:pt modelId="{CB01DF1D-19D1-4952-BE0D-BE3014EBC30D}" type="pres">
      <dgm:prSet presAssocID="{ED6EDFA7-612A-4AE3-A4A4-15F21A30A724}" presName="rootConnector1" presStyleLbl="asst0" presStyleIdx="0" presStyleCnt="0"/>
      <dgm:spPr/>
      <dgm:t>
        <a:bodyPr/>
        <a:lstStyle/>
        <a:p>
          <a:endParaRPr lang="el-GR"/>
        </a:p>
      </dgm:t>
    </dgm:pt>
    <dgm:pt modelId="{DED178EF-B8E4-48C7-AC62-7390ADDA4B7F}" type="pres">
      <dgm:prSet presAssocID="{ED6EDFA7-612A-4AE3-A4A4-15F21A30A724}" presName="hierChild2" presStyleCnt="0"/>
      <dgm:spPr/>
    </dgm:pt>
    <dgm:pt modelId="{DA53A3EE-B559-43A1-960D-26EA514F7C0B}" type="pres">
      <dgm:prSet presAssocID="{8D75DCB3-553D-457F-9D0E-986FC5E6EBF0}" presName="Name37" presStyleLbl="parChTrans1D2" presStyleIdx="0" presStyleCnt="2"/>
      <dgm:spPr/>
      <dgm:t>
        <a:bodyPr/>
        <a:lstStyle/>
        <a:p>
          <a:endParaRPr lang="el-GR"/>
        </a:p>
      </dgm:t>
    </dgm:pt>
    <dgm:pt modelId="{8A400027-7EDD-41F3-B703-09FD948549F0}" type="pres">
      <dgm:prSet presAssocID="{37E959B0-B79A-41B3-B890-13ED8060328C}" presName="hierRoot2" presStyleCnt="0">
        <dgm:presLayoutVars>
          <dgm:hierBranch val="init"/>
        </dgm:presLayoutVars>
      </dgm:prSet>
      <dgm:spPr/>
      <dgm:t>
        <a:bodyPr/>
        <a:lstStyle/>
        <a:p>
          <a:endParaRPr lang="el-GR"/>
        </a:p>
      </dgm:t>
    </dgm:pt>
    <dgm:pt modelId="{B8AB22B6-2791-44B2-8ECA-8726D5AB11A6}" type="pres">
      <dgm:prSet presAssocID="{37E959B0-B79A-41B3-B890-13ED8060328C}" presName="rootComposite" presStyleCnt="0"/>
      <dgm:spPr/>
      <dgm:t>
        <a:bodyPr/>
        <a:lstStyle/>
        <a:p>
          <a:endParaRPr lang="el-GR"/>
        </a:p>
      </dgm:t>
    </dgm:pt>
    <dgm:pt modelId="{37FCBB25-6B46-463D-8F4F-3A31928E8C2A}" type="pres">
      <dgm:prSet presAssocID="{37E959B0-B79A-41B3-B890-13ED8060328C}" presName="rootText" presStyleLbl="node2" presStyleIdx="0" presStyleCnt="2" custScaleX="153021" custScaleY="394368">
        <dgm:presLayoutVars>
          <dgm:chPref val="3"/>
        </dgm:presLayoutVars>
      </dgm:prSet>
      <dgm:spPr/>
      <dgm:t>
        <a:bodyPr/>
        <a:lstStyle/>
        <a:p>
          <a:endParaRPr lang="el-GR"/>
        </a:p>
      </dgm:t>
    </dgm:pt>
    <dgm:pt modelId="{3C9C24D2-B29F-493D-A32B-95AF8ABF870C}" type="pres">
      <dgm:prSet presAssocID="{37E959B0-B79A-41B3-B890-13ED8060328C}" presName="rootConnector" presStyleLbl="node2" presStyleIdx="0" presStyleCnt="2"/>
      <dgm:spPr/>
      <dgm:t>
        <a:bodyPr/>
        <a:lstStyle/>
        <a:p>
          <a:endParaRPr lang="el-GR"/>
        </a:p>
      </dgm:t>
    </dgm:pt>
    <dgm:pt modelId="{F9FE24D1-76E5-43F2-A900-1EB182F4FB4D}" type="pres">
      <dgm:prSet presAssocID="{37E959B0-B79A-41B3-B890-13ED8060328C}" presName="hierChild4" presStyleCnt="0"/>
      <dgm:spPr/>
      <dgm:t>
        <a:bodyPr/>
        <a:lstStyle/>
        <a:p>
          <a:endParaRPr lang="el-GR"/>
        </a:p>
      </dgm:t>
    </dgm:pt>
    <dgm:pt modelId="{FAFD0789-44B8-4347-9788-CE8965FE4B59}" type="pres">
      <dgm:prSet presAssocID="{37E959B0-B79A-41B3-B890-13ED8060328C}" presName="hierChild5" presStyleCnt="0"/>
      <dgm:spPr/>
      <dgm:t>
        <a:bodyPr/>
        <a:lstStyle/>
        <a:p>
          <a:endParaRPr lang="el-GR"/>
        </a:p>
      </dgm:t>
    </dgm:pt>
    <dgm:pt modelId="{4ED04E92-56A7-43E3-A943-6D6328FAC0F6}" type="pres">
      <dgm:prSet presAssocID="{C7461E4F-8D14-4CA0-96A0-640AF199A96E}" presName="Name37" presStyleLbl="parChTrans1D2" presStyleIdx="1" presStyleCnt="2"/>
      <dgm:spPr/>
      <dgm:t>
        <a:bodyPr/>
        <a:lstStyle/>
        <a:p>
          <a:endParaRPr lang="el-GR"/>
        </a:p>
      </dgm:t>
    </dgm:pt>
    <dgm:pt modelId="{49BD3002-9ED2-4FD2-9E37-1F61F46056FD}" type="pres">
      <dgm:prSet presAssocID="{A48C302F-2540-4ED9-BFCD-35E90B656A3D}" presName="hierRoot2" presStyleCnt="0">
        <dgm:presLayoutVars>
          <dgm:hierBranch val="init"/>
        </dgm:presLayoutVars>
      </dgm:prSet>
      <dgm:spPr/>
      <dgm:t>
        <a:bodyPr/>
        <a:lstStyle/>
        <a:p>
          <a:endParaRPr lang="el-GR"/>
        </a:p>
      </dgm:t>
    </dgm:pt>
    <dgm:pt modelId="{F5864EB1-0FCE-47F8-BC42-C7AFA92FB058}" type="pres">
      <dgm:prSet presAssocID="{A48C302F-2540-4ED9-BFCD-35E90B656A3D}" presName="rootComposite" presStyleCnt="0"/>
      <dgm:spPr/>
      <dgm:t>
        <a:bodyPr/>
        <a:lstStyle/>
        <a:p>
          <a:endParaRPr lang="el-GR"/>
        </a:p>
      </dgm:t>
    </dgm:pt>
    <dgm:pt modelId="{850C7447-727A-4152-BB96-D1252493C784}" type="pres">
      <dgm:prSet presAssocID="{A48C302F-2540-4ED9-BFCD-35E90B656A3D}" presName="rootText" presStyleLbl="node2" presStyleIdx="1" presStyleCnt="2" custScaleX="291317" custScaleY="404792" custLinFactNeighborX="-3488" custLinFactNeighborY="-2304">
        <dgm:presLayoutVars>
          <dgm:chPref val="3"/>
        </dgm:presLayoutVars>
      </dgm:prSet>
      <dgm:spPr/>
      <dgm:t>
        <a:bodyPr/>
        <a:lstStyle/>
        <a:p>
          <a:endParaRPr lang="el-GR"/>
        </a:p>
      </dgm:t>
    </dgm:pt>
    <dgm:pt modelId="{B7440717-A72C-4283-BB2E-47337B2BB887}" type="pres">
      <dgm:prSet presAssocID="{A48C302F-2540-4ED9-BFCD-35E90B656A3D}" presName="rootConnector" presStyleLbl="node2" presStyleIdx="1" presStyleCnt="2"/>
      <dgm:spPr/>
      <dgm:t>
        <a:bodyPr/>
        <a:lstStyle/>
        <a:p>
          <a:endParaRPr lang="el-GR"/>
        </a:p>
      </dgm:t>
    </dgm:pt>
    <dgm:pt modelId="{5B357D45-5489-4165-9E82-CE89D7F600B2}" type="pres">
      <dgm:prSet presAssocID="{A48C302F-2540-4ED9-BFCD-35E90B656A3D}" presName="hierChild4" presStyleCnt="0"/>
      <dgm:spPr/>
      <dgm:t>
        <a:bodyPr/>
        <a:lstStyle/>
        <a:p>
          <a:endParaRPr lang="el-GR"/>
        </a:p>
      </dgm:t>
    </dgm:pt>
    <dgm:pt modelId="{747D868E-6F3A-4E55-8020-66DB056B8779}" type="pres">
      <dgm:prSet presAssocID="{A48C302F-2540-4ED9-BFCD-35E90B656A3D}" presName="hierChild5" presStyleCnt="0"/>
      <dgm:spPr/>
      <dgm:t>
        <a:bodyPr/>
        <a:lstStyle/>
        <a:p>
          <a:endParaRPr lang="el-GR"/>
        </a:p>
      </dgm:t>
    </dgm:pt>
    <dgm:pt modelId="{9ACE8723-3ACD-4BAC-83B1-0E77F786AE14}" type="pres">
      <dgm:prSet presAssocID="{ED6EDFA7-612A-4AE3-A4A4-15F21A30A724}" presName="hierChild3" presStyleCnt="0"/>
      <dgm:spPr/>
    </dgm:pt>
  </dgm:ptLst>
  <dgm:cxnLst>
    <dgm:cxn modelId="{46FCF938-D1A6-447A-A04D-59A2FF844DB8}" type="presOf" srcId="{A48C302F-2540-4ED9-BFCD-35E90B656A3D}" destId="{B7440717-A72C-4283-BB2E-47337B2BB887}" srcOrd="1" destOrd="0" presId="urn:microsoft.com/office/officeart/2005/8/layout/orgChart1"/>
    <dgm:cxn modelId="{CB41917A-3F8F-48DD-8FDB-CF85C15AB0F3}" type="presOf" srcId="{37E959B0-B79A-41B3-B890-13ED8060328C}" destId="{37FCBB25-6B46-463D-8F4F-3A31928E8C2A}" srcOrd="0" destOrd="0" presId="urn:microsoft.com/office/officeart/2005/8/layout/orgChart1"/>
    <dgm:cxn modelId="{78BD346B-3315-4F00-8135-0E12F7CFC2B9}" type="presOf" srcId="{ED6EDFA7-612A-4AE3-A4A4-15F21A30A724}" destId="{F1F39BFD-A920-4CB1-934C-B086AAF2DEF4}" srcOrd="0" destOrd="0" presId="urn:microsoft.com/office/officeart/2005/8/layout/orgChart1"/>
    <dgm:cxn modelId="{01755A8C-6A15-4D74-83B1-4FA6550C2E69}" type="presOf" srcId="{37E959B0-B79A-41B3-B890-13ED8060328C}" destId="{3C9C24D2-B29F-493D-A32B-95AF8ABF870C}" srcOrd="1" destOrd="0" presId="urn:microsoft.com/office/officeart/2005/8/layout/orgChart1"/>
    <dgm:cxn modelId="{04409B72-8207-4A73-804F-49F504162B19}" type="presOf" srcId="{C7461E4F-8D14-4CA0-96A0-640AF199A96E}" destId="{4ED04E92-56A7-43E3-A943-6D6328FAC0F6}" srcOrd="0" destOrd="0" presId="urn:microsoft.com/office/officeart/2005/8/layout/orgChart1"/>
    <dgm:cxn modelId="{2324FD05-F8B2-44A8-BA6D-5B3BA5245B5D}" srcId="{CC8C7AC8-17F0-4035-A07D-24E943B326EB}" destId="{ED6EDFA7-612A-4AE3-A4A4-15F21A30A724}" srcOrd="0" destOrd="0" parTransId="{D4D71885-4ED9-414F-97EC-2F49705B2D1E}" sibTransId="{D4C1D541-2723-457D-B504-A17C4B4B9E82}"/>
    <dgm:cxn modelId="{EAE34687-4713-4CDF-95DE-8B8D9ED0675D}" type="presOf" srcId="{CC8C7AC8-17F0-4035-A07D-24E943B326EB}" destId="{91437320-BA6A-4DD6-B635-9BF2B61B06C1}" srcOrd="0" destOrd="0" presId="urn:microsoft.com/office/officeart/2005/8/layout/orgChart1"/>
    <dgm:cxn modelId="{4EAA859F-CAF6-46A0-9F10-59F07A387F10}" type="presOf" srcId="{8D75DCB3-553D-457F-9D0E-986FC5E6EBF0}" destId="{DA53A3EE-B559-43A1-960D-26EA514F7C0B}" srcOrd="0" destOrd="0" presId="urn:microsoft.com/office/officeart/2005/8/layout/orgChart1"/>
    <dgm:cxn modelId="{358F43C2-F8B0-40BD-9855-2C8B3A835589}" srcId="{ED6EDFA7-612A-4AE3-A4A4-15F21A30A724}" destId="{A48C302F-2540-4ED9-BFCD-35E90B656A3D}" srcOrd="1" destOrd="0" parTransId="{C7461E4F-8D14-4CA0-96A0-640AF199A96E}" sibTransId="{E619A614-9328-4591-BBB9-C8CD4491CE52}"/>
    <dgm:cxn modelId="{C88A706B-1D4E-4834-B2F5-E255D9A71FC2}" srcId="{ED6EDFA7-612A-4AE3-A4A4-15F21A30A724}" destId="{37E959B0-B79A-41B3-B890-13ED8060328C}" srcOrd="0" destOrd="0" parTransId="{8D75DCB3-553D-457F-9D0E-986FC5E6EBF0}" sibTransId="{E3E7C657-5049-4783-ABED-E89A4308BA6E}"/>
    <dgm:cxn modelId="{B551FDE8-FF98-4883-84DC-F29A9583C315}" type="presOf" srcId="{ED6EDFA7-612A-4AE3-A4A4-15F21A30A724}" destId="{CB01DF1D-19D1-4952-BE0D-BE3014EBC30D}" srcOrd="1" destOrd="0" presId="urn:microsoft.com/office/officeart/2005/8/layout/orgChart1"/>
    <dgm:cxn modelId="{605FF2BB-8A8A-4CC4-BAEE-30D62213E93F}" type="presOf" srcId="{A48C302F-2540-4ED9-BFCD-35E90B656A3D}" destId="{850C7447-727A-4152-BB96-D1252493C784}" srcOrd="0" destOrd="0" presId="urn:microsoft.com/office/officeart/2005/8/layout/orgChart1"/>
    <dgm:cxn modelId="{D07D05F6-BB86-4D59-9762-4B9494A72A27}" type="presParOf" srcId="{91437320-BA6A-4DD6-B635-9BF2B61B06C1}" destId="{18131CC9-C864-4920-ACD0-B7137AA649E7}" srcOrd="0" destOrd="0" presId="urn:microsoft.com/office/officeart/2005/8/layout/orgChart1"/>
    <dgm:cxn modelId="{6CA356F1-5BD7-4CCF-B8EE-08ACB52AE0F1}" type="presParOf" srcId="{18131CC9-C864-4920-ACD0-B7137AA649E7}" destId="{F4FCD126-7427-4A5F-83C3-4E218BF04613}" srcOrd="0" destOrd="0" presId="urn:microsoft.com/office/officeart/2005/8/layout/orgChart1"/>
    <dgm:cxn modelId="{E0F940AB-FB70-4E71-A976-B5999AD83EBC}" type="presParOf" srcId="{F4FCD126-7427-4A5F-83C3-4E218BF04613}" destId="{F1F39BFD-A920-4CB1-934C-B086AAF2DEF4}" srcOrd="0" destOrd="0" presId="urn:microsoft.com/office/officeart/2005/8/layout/orgChart1"/>
    <dgm:cxn modelId="{03B3BAE3-2A51-454F-9E6F-2457572D299F}" type="presParOf" srcId="{F4FCD126-7427-4A5F-83C3-4E218BF04613}" destId="{CB01DF1D-19D1-4952-BE0D-BE3014EBC30D}" srcOrd="1" destOrd="0" presId="urn:microsoft.com/office/officeart/2005/8/layout/orgChart1"/>
    <dgm:cxn modelId="{B28D52B8-F1B6-444F-A211-B392DED1EA60}" type="presParOf" srcId="{18131CC9-C864-4920-ACD0-B7137AA649E7}" destId="{DED178EF-B8E4-48C7-AC62-7390ADDA4B7F}" srcOrd="1" destOrd="0" presId="urn:microsoft.com/office/officeart/2005/8/layout/orgChart1"/>
    <dgm:cxn modelId="{72BB0270-1C27-4DE4-B8ED-F0B83EB662B3}" type="presParOf" srcId="{DED178EF-B8E4-48C7-AC62-7390ADDA4B7F}" destId="{DA53A3EE-B559-43A1-960D-26EA514F7C0B}" srcOrd="0" destOrd="0" presId="urn:microsoft.com/office/officeart/2005/8/layout/orgChart1"/>
    <dgm:cxn modelId="{2ADA2A63-7DBD-4DDC-AC63-93ADDAAF8659}" type="presParOf" srcId="{DED178EF-B8E4-48C7-AC62-7390ADDA4B7F}" destId="{8A400027-7EDD-41F3-B703-09FD948549F0}" srcOrd="1" destOrd="0" presId="urn:microsoft.com/office/officeart/2005/8/layout/orgChart1"/>
    <dgm:cxn modelId="{63926718-AEEB-4B62-A369-E4764CFDB73D}" type="presParOf" srcId="{8A400027-7EDD-41F3-B703-09FD948549F0}" destId="{B8AB22B6-2791-44B2-8ECA-8726D5AB11A6}" srcOrd="0" destOrd="0" presId="urn:microsoft.com/office/officeart/2005/8/layout/orgChart1"/>
    <dgm:cxn modelId="{C4F77502-C7BD-4EF6-A94D-6141A20D19C2}" type="presParOf" srcId="{B8AB22B6-2791-44B2-8ECA-8726D5AB11A6}" destId="{37FCBB25-6B46-463D-8F4F-3A31928E8C2A}" srcOrd="0" destOrd="0" presId="urn:microsoft.com/office/officeart/2005/8/layout/orgChart1"/>
    <dgm:cxn modelId="{048BEDD8-9B7D-42CC-9707-1937D9601490}" type="presParOf" srcId="{B8AB22B6-2791-44B2-8ECA-8726D5AB11A6}" destId="{3C9C24D2-B29F-493D-A32B-95AF8ABF870C}" srcOrd="1" destOrd="0" presId="urn:microsoft.com/office/officeart/2005/8/layout/orgChart1"/>
    <dgm:cxn modelId="{D2B4E2D6-47F5-4D98-A4F5-A5DDFCA0D49F}" type="presParOf" srcId="{8A400027-7EDD-41F3-B703-09FD948549F0}" destId="{F9FE24D1-76E5-43F2-A900-1EB182F4FB4D}" srcOrd="1" destOrd="0" presId="urn:microsoft.com/office/officeart/2005/8/layout/orgChart1"/>
    <dgm:cxn modelId="{E0654FD9-0C5C-453F-8CBD-640790C03969}" type="presParOf" srcId="{8A400027-7EDD-41F3-B703-09FD948549F0}" destId="{FAFD0789-44B8-4347-9788-CE8965FE4B59}" srcOrd="2" destOrd="0" presId="urn:microsoft.com/office/officeart/2005/8/layout/orgChart1"/>
    <dgm:cxn modelId="{A839619E-EFFC-4BB2-A346-833755D541CE}" type="presParOf" srcId="{DED178EF-B8E4-48C7-AC62-7390ADDA4B7F}" destId="{4ED04E92-56A7-43E3-A943-6D6328FAC0F6}" srcOrd="2" destOrd="0" presId="urn:microsoft.com/office/officeart/2005/8/layout/orgChart1"/>
    <dgm:cxn modelId="{30CF9B0A-5131-42A2-94EA-969BF3B25DC9}" type="presParOf" srcId="{DED178EF-B8E4-48C7-AC62-7390ADDA4B7F}" destId="{49BD3002-9ED2-4FD2-9E37-1F61F46056FD}" srcOrd="3" destOrd="0" presId="urn:microsoft.com/office/officeart/2005/8/layout/orgChart1"/>
    <dgm:cxn modelId="{C59A9D72-A40F-47A6-9EE1-CD6FC6021960}" type="presParOf" srcId="{49BD3002-9ED2-4FD2-9E37-1F61F46056FD}" destId="{F5864EB1-0FCE-47F8-BC42-C7AFA92FB058}" srcOrd="0" destOrd="0" presId="urn:microsoft.com/office/officeart/2005/8/layout/orgChart1"/>
    <dgm:cxn modelId="{6D36BAD2-77E7-41AB-8DA4-FB48DC0959A1}" type="presParOf" srcId="{F5864EB1-0FCE-47F8-BC42-C7AFA92FB058}" destId="{850C7447-727A-4152-BB96-D1252493C784}" srcOrd="0" destOrd="0" presId="urn:microsoft.com/office/officeart/2005/8/layout/orgChart1"/>
    <dgm:cxn modelId="{1CA75B0E-0D27-4E1F-8822-D0814C86A622}" type="presParOf" srcId="{F5864EB1-0FCE-47F8-BC42-C7AFA92FB058}" destId="{B7440717-A72C-4283-BB2E-47337B2BB887}" srcOrd="1" destOrd="0" presId="urn:microsoft.com/office/officeart/2005/8/layout/orgChart1"/>
    <dgm:cxn modelId="{62698E45-C82C-4186-A101-8F1E9C12BE5A}" type="presParOf" srcId="{49BD3002-9ED2-4FD2-9E37-1F61F46056FD}" destId="{5B357D45-5489-4165-9E82-CE89D7F600B2}" srcOrd="1" destOrd="0" presId="urn:microsoft.com/office/officeart/2005/8/layout/orgChart1"/>
    <dgm:cxn modelId="{778412CC-83E2-4EE6-B86D-0420C72132B2}" type="presParOf" srcId="{49BD3002-9ED2-4FD2-9E37-1F61F46056FD}" destId="{747D868E-6F3A-4E55-8020-66DB056B8779}" srcOrd="2" destOrd="0" presId="urn:microsoft.com/office/officeart/2005/8/layout/orgChart1"/>
    <dgm:cxn modelId="{25CC68D5-39FC-43B7-9942-132AFAFA599B}" type="presParOf" srcId="{18131CC9-C864-4920-ACD0-B7137AA649E7}" destId="{9ACE8723-3ACD-4BAC-83B1-0E77F786AE14}"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50B4A0-D8AF-4BCD-BF9F-4CA1CAF3F9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D0DFF8A1-E2FC-4298-B86E-47F1381255C1}">
      <dgm:prSet phldrT="[Κείμενο]" custT="1"/>
      <dgm:spPr/>
      <dgm:t>
        <a:bodyPr/>
        <a:lstStyle/>
        <a:p>
          <a:r>
            <a:rPr lang="el-GR" sz="1400" dirty="0" smtClean="0"/>
            <a:t>ΑΝΟΙΧΤΟΥ ΧΩΡΟΥ</a:t>
          </a:r>
          <a:endParaRPr lang="el-GR" sz="1400" dirty="0"/>
        </a:p>
      </dgm:t>
    </dgm:pt>
    <dgm:pt modelId="{E51630E7-C9DB-47F7-8506-5195C7E46868}" type="parTrans" cxnId="{03C506EA-74DD-4A8A-8F1A-9929D6C8F2E3}">
      <dgm:prSet/>
      <dgm:spPr/>
      <dgm:t>
        <a:bodyPr/>
        <a:lstStyle/>
        <a:p>
          <a:endParaRPr lang="el-GR"/>
        </a:p>
      </dgm:t>
    </dgm:pt>
    <dgm:pt modelId="{72E9C563-F560-4153-BA14-CBEE26491F21}" type="sibTrans" cxnId="{03C506EA-74DD-4A8A-8F1A-9929D6C8F2E3}">
      <dgm:prSet/>
      <dgm:spPr/>
      <dgm:t>
        <a:bodyPr/>
        <a:lstStyle/>
        <a:p>
          <a:endParaRPr lang="el-GR"/>
        </a:p>
      </dgm:t>
    </dgm:pt>
    <dgm:pt modelId="{B45E463B-997C-4658-BCAE-42AF22275E52}">
      <dgm:prSet phldrT="[Κείμενο]" custT="1"/>
      <dgm:spPr/>
      <dgm:t>
        <a:bodyPr/>
        <a:lstStyle/>
        <a:p>
          <a:r>
            <a:rPr lang="el-GR" sz="1400" b="1" dirty="0" smtClean="0"/>
            <a:t>ΑΘΛΗΤΙΣΜΟΣ </a:t>
          </a:r>
          <a:r>
            <a:rPr lang="el-GR" sz="1400" dirty="0" smtClean="0"/>
            <a:t>Συμμετοχή σε αθλοπαιδιές, γνωριμία με αθλήματα</a:t>
          </a:r>
          <a:endParaRPr lang="el-GR" sz="1400" dirty="0"/>
        </a:p>
      </dgm:t>
    </dgm:pt>
    <dgm:pt modelId="{75F375D5-C427-4E85-8336-DAD76643B8A5}" type="parTrans" cxnId="{E2A0EC81-FAE6-4F7C-9BBA-F1AFC3021C07}">
      <dgm:prSet/>
      <dgm:spPr/>
      <dgm:t>
        <a:bodyPr/>
        <a:lstStyle/>
        <a:p>
          <a:endParaRPr lang="el-GR"/>
        </a:p>
      </dgm:t>
    </dgm:pt>
    <dgm:pt modelId="{4CF4799D-4C00-4660-B800-59B7AFE353E0}" type="sibTrans" cxnId="{E2A0EC81-FAE6-4F7C-9BBA-F1AFC3021C07}">
      <dgm:prSet/>
      <dgm:spPr/>
      <dgm:t>
        <a:bodyPr/>
        <a:lstStyle/>
        <a:p>
          <a:endParaRPr lang="el-GR"/>
        </a:p>
      </dgm:t>
    </dgm:pt>
    <dgm:pt modelId="{CD8336CC-91A4-4ACF-BC36-AB6D885B877B}">
      <dgm:prSet phldrT="[Κείμενο]" custT="1"/>
      <dgm:spPr/>
      <dgm:t>
        <a:bodyPr/>
        <a:lstStyle/>
        <a:p>
          <a:r>
            <a:rPr lang="el-GR" sz="1400" b="1" dirty="0" smtClean="0"/>
            <a:t>ΠΕΡΙΒΑΛΛΟΝΤΙΚΗ ΑΓΩΓΗ </a:t>
          </a:r>
          <a:r>
            <a:rPr lang="el-GR" sz="1400" dirty="0" err="1" smtClean="0"/>
            <a:t>Κομποστοποίηση</a:t>
          </a:r>
          <a:r>
            <a:rPr lang="el-GR" sz="1400" dirty="0" smtClean="0"/>
            <a:t>, πρόγραμμα καλλιέργειας και φροντίδα κήπου με τίτλο «Λάχανα &amp; Χάχανα»</a:t>
          </a:r>
          <a:endParaRPr lang="el-GR" sz="1400" dirty="0"/>
        </a:p>
      </dgm:t>
    </dgm:pt>
    <dgm:pt modelId="{76627AC6-026F-498F-92E6-30AFED0555BD}" type="parTrans" cxnId="{346C5516-3877-404B-8CDA-A924D9283753}">
      <dgm:prSet/>
      <dgm:spPr/>
      <dgm:t>
        <a:bodyPr/>
        <a:lstStyle/>
        <a:p>
          <a:endParaRPr lang="el-GR"/>
        </a:p>
      </dgm:t>
    </dgm:pt>
    <dgm:pt modelId="{BFD0372C-82CC-4FF9-9503-A70C32A72902}" type="sibTrans" cxnId="{346C5516-3877-404B-8CDA-A924D9283753}">
      <dgm:prSet/>
      <dgm:spPr/>
      <dgm:t>
        <a:bodyPr/>
        <a:lstStyle/>
        <a:p>
          <a:endParaRPr lang="el-GR"/>
        </a:p>
      </dgm:t>
    </dgm:pt>
    <dgm:pt modelId="{4CA93934-DF08-41E4-B18D-B089FFD50EFD}">
      <dgm:prSet phldrT="[Κείμενο]" custT="1"/>
      <dgm:spPr/>
      <dgm:t>
        <a:bodyPr/>
        <a:lstStyle/>
        <a:p>
          <a:r>
            <a:rPr lang="el-GR" sz="1400" dirty="0" smtClean="0"/>
            <a:t>ΚΛΕΙΣΤΟΥ ΧΩΡΟΥ</a:t>
          </a:r>
          <a:endParaRPr lang="el-GR" sz="1400" dirty="0"/>
        </a:p>
      </dgm:t>
    </dgm:pt>
    <dgm:pt modelId="{A40CCD3A-B2C5-4FDB-BBD1-62024AB19F7A}" type="parTrans" cxnId="{7106D15C-F2FD-4D66-86D5-F0B6964907CC}">
      <dgm:prSet/>
      <dgm:spPr/>
      <dgm:t>
        <a:bodyPr/>
        <a:lstStyle/>
        <a:p>
          <a:endParaRPr lang="el-GR"/>
        </a:p>
      </dgm:t>
    </dgm:pt>
    <dgm:pt modelId="{828E9540-1B94-4E68-8013-84DFA700D039}" type="sibTrans" cxnId="{7106D15C-F2FD-4D66-86D5-F0B6964907CC}">
      <dgm:prSet/>
      <dgm:spPr/>
      <dgm:t>
        <a:bodyPr/>
        <a:lstStyle/>
        <a:p>
          <a:endParaRPr lang="el-GR"/>
        </a:p>
      </dgm:t>
    </dgm:pt>
    <dgm:pt modelId="{942D633D-7800-46E9-94D8-46F8172ED1E6}">
      <dgm:prSet phldrT="[Κείμενο]" custT="1"/>
      <dgm:spPr/>
      <dgm:t>
        <a:bodyPr/>
        <a:lstStyle/>
        <a:p>
          <a:r>
            <a:rPr lang="el-GR" sz="1300" b="1" dirty="0" smtClean="0"/>
            <a:t/>
          </a:r>
          <a:br>
            <a:rPr lang="el-GR" sz="1300" b="1" dirty="0" smtClean="0"/>
          </a:br>
          <a:r>
            <a:rPr lang="el-GR" sz="1300" b="1" dirty="0" smtClean="0"/>
            <a:t/>
          </a:r>
          <a:br>
            <a:rPr lang="el-GR" sz="1300" b="1" dirty="0" smtClean="0"/>
          </a:br>
          <a:r>
            <a:rPr lang="el-GR" sz="1300" b="1" dirty="0" smtClean="0"/>
            <a:t/>
          </a:r>
          <a:br>
            <a:rPr lang="el-GR" sz="1300" b="1" dirty="0" smtClean="0"/>
          </a:br>
          <a:endParaRPr lang="el-GR" sz="1300" dirty="0"/>
        </a:p>
      </dgm:t>
    </dgm:pt>
    <dgm:pt modelId="{BBEFD75E-5450-44FE-865F-E3DCB890587F}" type="parTrans" cxnId="{42778B8C-A8B6-41D4-9476-A83D30451F96}">
      <dgm:prSet/>
      <dgm:spPr/>
      <dgm:t>
        <a:bodyPr/>
        <a:lstStyle/>
        <a:p>
          <a:endParaRPr lang="el-GR"/>
        </a:p>
      </dgm:t>
    </dgm:pt>
    <dgm:pt modelId="{23E8D57B-C4CC-4AF7-9CD0-543C6250CE23}" type="sibTrans" cxnId="{42778B8C-A8B6-41D4-9476-A83D30451F96}">
      <dgm:prSet/>
      <dgm:spPr/>
      <dgm:t>
        <a:bodyPr/>
        <a:lstStyle/>
        <a:p>
          <a:endParaRPr lang="el-GR"/>
        </a:p>
      </dgm:t>
    </dgm:pt>
    <dgm:pt modelId="{95FB9C57-01F1-4B14-8644-AF8FEAD7D206}">
      <dgm:prSet phldrT="[Κείμενο]" custT="1"/>
      <dgm:spPr/>
      <dgm:t>
        <a:bodyPr/>
        <a:lstStyle/>
        <a:p>
          <a:endParaRPr lang="el-GR" sz="1400" dirty="0"/>
        </a:p>
      </dgm:t>
    </dgm:pt>
    <dgm:pt modelId="{0D7164A4-3F1E-4B90-B96B-780FA18620E3}" type="parTrans" cxnId="{2BED84CE-5CFB-4A5F-87BE-7E7D668C0E99}">
      <dgm:prSet/>
      <dgm:spPr/>
      <dgm:t>
        <a:bodyPr/>
        <a:lstStyle/>
        <a:p>
          <a:endParaRPr lang="el-GR"/>
        </a:p>
      </dgm:t>
    </dgm:pt>
    <dgm:pt modelId="{6FC60654-C9EF-4DE5-8D54-2BBDE38A1B7A}" type="sibTrans" cxnId="{2BED84CE-5CFB-4A5F-87BE-7E7D668C0E99}">
      <dgm:prSet/>
      <dgm:spPr/>
      <dgm:t>
        <a:bodyPr/>
        <a:lstStyle/>
        <a:p>
          <a:endParaRPr lang="el-GR"/>
        </a:p>
      </dgm:t>
    </dgm:pt>
    <dgm:pt modelId="{890B9F3B-ED17-48EA-8A67-557AC3B1915C}">
      <dgm:prSet phldrT="[Κείμενο]" custT="1"/>
      <dgm:spPr/>
      <dgm:t>
        <a:bodyPr/>
        <a:lstStyle/>
        <a:p>
          <a:endParaRPr lang="el-GR" sz="1400" dirty="0"/>
        </a:p>
      </dgm:t>
    </dgm:pt>
    <dgm:pt modelId="{00732AF7-C4DE-4C13-8597-36D4C0A66CD0}" type="parTrans" cxnId="{986A7F3F-6143-443F-A9F0-08AFC017D311}">
      <dgm:prSet/>
      <dgm:spPr/>
      <dgm:t>
        <a:bodyPr/>
        <a:lstStyle/>
        <a:p>
          <a:endParaRPr lang="el-GR"/>
        </a:p>
      </dgm:t>
    </dgm:pt>
    <dgm:pt modelId="{4CB33743-B096-41C4-B42A-D15BA46465B1}" type="sibTrans" cxnId="{986A7F3F-6143-443F-A9F0-08AFC017D311}">
      <dgm:prSet/>
      <dgm:spPr/>
      <dgm:t>
        <a:bodyPr/>
        <a:lstStyle/>
        <a:p>
          <a:endParaRPr lang="el-GR"/>
        </a:p>
      </dgm:t>
    </dgm:pt>
    <dgm:pt modelId="{038B9B3A-3244-45CF-8F2C-C19EA136EE35}">
      <dgm:prSet phldrT="[Κείμενο]" custT="1"/>
      <dgm:spPr/>
      <dgm:t>
        <a:bodyPr/>
        <a:lstStyle/>
        <a:p>
          <a:endParaRPr lang="el-GR" sz="1400" dirty="0"/>
        </a:p>
      </dgm:t>
    </dgm:pt>
    <dgm:pt modelId="{7B47143A-C65F-4C71-950F-DD1D2B1B979A}" type="parTrans" cxnId="{7B9F505E-31F7-4846-8C53-D8C3BA789A68}">
      <dgm:prSet/>
      <dgm:spPr/>
      <dgm:t>
        <a:bodyPr/>
        <a:lstStyle/>
        <a:p>
          <a:endParaRPr lang="el-GR"/>
        </a:p>
      </dgm:t>
    </dgm:pt>
    <dgm:pt modelId="{C15C8ECB-B0C4-41C3-AD8A-FE393725CD95}" type="sibTrans" cxnId="{7B9F505E-31F7-4846-8C53-D8C3BA789A68}">
      <dgm:prSet/>
      <dgm:spPr/>
      <dgm:t>
        <a:bodyPr/>
        <a:lstStyle/>
        <a:p>
          <a:endParaRPr lang="el-GR"/>
        </a:p>
      </dgm:t>
    </dgm:pt>
    <dgm:pt modelId="{98713BB8-3800-473C-9C4D-1F6361E2C778}">
      <dgm:prSet phldrT="[Κείμενο]" custT="1"/>
      <dgm:spPr/>
      <dgm:t>
        <a:bodyPr/>
        <a:lstStyle/>
        <a:p>
          <a:r>
            <a:rPr lang="el-GR" sz="1300" b="1" dirty="0" smtClean="0"/>
            <a:t>ΠΡΩΤΕΣ ΒΟΗΘΕΙΕΣ </a:t>
          </a:r>
          <a:r>
            <a:rPr lang="el-GR" sz="1300" b="0" dirty="0" smtClean="0"/>
            <a:t>Μαθήματα Πρώτων Βοηθειών</a:t>
          </a:r>
          <a:endParaRPr lang="el-GR" sz="1300" b="1" dirty="0"/>
        </a:p>
      </dgm:t>
    </dgm:pt>
    <dgm:pt modelId="{0429C576-B7E8-4B16-86B5-3A509AF15AC0}" type="sibTrans" cxnId="{6EC52824-4B10-4D5B-8829-5A99BCE8DA1D}">
      <dgm:prSet/>
      <dgm:spPr/>
      <dgm:t>
        <a:bodyPr/>
        <a:lstStyle/>
        <a:p>
          <a:endParaRPr lang="el-GR"/>
        </a:p>
      </dgm:t>
    </dgm:pt>
    <dgm:pt modelId="{CDD20E44-D6DA-431F-ACB3-904854FB2EAB}" type="parTrans" cxnId="{6EC52824-4B10-4D5B-8829-5A99BCE8DA1D}">
      <dgm:prSet/>
      <dgm:spPr/>
      <dgm:t>
        <a:bodyPr/>
        <a:lstStyle/>
        <a:p>
          <a:endParaRPr lang="el-GR"/>
        </a:p>
      </dgm:t>
    </dgm:pt>
    <dgm:pt modelId="{AE43A9D0-7FA1-485B-80C9-3C9848C60D5D}">
      <dgm:prSet phldrT="[Κείμενο]" custT="1"/>
      <dgm:spPr/>
      <dgm:t>
        <a:bodyPr/>
        <a:lstStyle/>
        <a:p>
          <a:r>
            <a:rPr lang="el-GR" sz="1300" b="1" dirty="0" smtClean="0"/>
            <a:t>ΔΙΑΤΡΟΦΗ </a:t>
          </a:r>
          <a:r>
            <a:rPr lang="el-GR" sz="1300" b="0" dirty="0" smtClean="0"/>
            <a:t>Ενημέρωση για τα οφέλη της σωστής διατροφής με τίτλο «τρώω υγιεινά»</a:t>
          </a:r>
          <a:endParaRPr lang="el-GR" sz="1300" b="1" dirty="0"/>
        </a:p>
      </dgm:t>
    </dgm:pt>
    <dgm:pt modelId="{3EEE9F61-2538-4E7F-9678-29822C859A75}" type="sibTrans" cxnId="{4C61F1C5-60F3-4BA9-AFCD-1C1CEE1016C8}">
      <dgm:prSet/>
      <dgm:spPr/>
      <dgm:t>
        <a:bodyPr/>
        <a:lstStyle/>
        <a:p>
          <a:endParaRPr lang="el-GR"/>
        </a:p>
      </dgm:t>
    </dgm:pt>
    <dgm:pt modelId="{3BCFEDB9-3E23-4443-8C3D-2B966F5D0582}" type="parTrans" cxnId="{4C61F1C5-60F3-4BA9-AFCD-1C1CEE1016C8}">
      <dgm:prSet/>
      <dgm:spPr/>
      <dgm:t>
        <a:bodyPr/>
        <a:lstStyle/>
        <a:p>
          <a:endParaRPr lang="el-GR"/>
        </a:p>
      </dgm:t>
    </dgm:pt>
    <dgm:pt modelId="{7F9FB165-5BFB-4797-ACA3-18655A0F57F5}">
      <dgm:prSet phldrT="[Κείμενο]" custT="1"/>
      <dgm:spPr/>
      <dgm:t>
        <a:bodyPr/>
        <a:lstStyle/>
        <a:p>
          <a:r>
            <a:rPr lang="el-GR" sz="1300" b="1" dirty="0" smtClean="0"/>
            <a:t>ΠΡΟΛΗΨΗ ΑΠΟ ΕΞΑΡΤΗΣΕΙΣ </a:t>
          </a:r>
          <a:r>
            <a:rPr lang="el-GR" sz="1300" dirty="0" smtClean="0"/>
            <a:t>Πρόγραμμα αγωγής υγείας</a:t>
          </a:r>
          <a:endParaRPr lang="el-GR" sz="1300" dirty="0"/>
        </a:p>
      </dgm:t>
    </dgm:pt>
    <dgm:pt modelId="{4F2E9FBC-14F2-4439-921F-38B2ACE5676B}" type="sibTrans" cxnId="{193937DA-ADCB-44BE-A117-BBD51DC8AC2E}">
      <dgm:prSet/>
      <dgm:spPr/>
      <dgm:t>
        <a:bodyPr/>
        <a:lstStyle/>
        <a:p>
          <a:endParaRPr lang="el-GR"/>
        </a:p>
      </dgm:t>
    </dgm:pt>
    <dgm:pt modelId="{E0AE9368-F51C-41A4-B9C4-18374E66D92B}" type="parTrans" cxnId="{193937DA-ADCB-44BE-A117-BBD51DC8AC2E}">
      <dgm:prSet/>
      <dgm:spPr/>
      <dgm:t>
        <a:bodyPr/>
        <a:lstStyle/>
        <a:p>
          <a:endParaRPr lang="el-GR"/>
        </a:p>
      </dgm:t>
    </dgm:pt>
    <dgm:pt modelId="{451FD5D2-22AC-49E5-84AA-247DF9C10C80}">
      <dgm:prSet phldrT="[Κείμενο]" custT="1"/>
      <dgm:spPr/>
      <dgm:t>
        <a:bodyPr/>
        <a:lstStyle/>
        <a:p>
          <a:r>
            <a:rPr lang="el-GR" sz="1300" b="1" dirty="0" smtClean="0"/>
            <a:t>ΘΕΑΤΡΙΚΗ ΑΓΩΓΗ </a:t>
          </a:r>
          <a:r>
            <a:rPr lang="el-GR" sz="1300" dirty="0" smtClean="0"/>
            <a:t>Εκπαιδευτικό πρόγραμμα πολιτιστικού χαρακτήρα με τίτλο « οι δρόμοι της Θάλασσας» </a:t>
          </a:r>
          <a:endParaRPr lang="el-GR" sz="1300" dirty="0"/>
        </a:p>
      </dgm:t>
    </dgm:pt>
    <dgm:pt modelId="{16B45F15-2DE8-49FF-AD10-0F2E7DD9C2DD}" type="sibTrans" cxnId="{8578C904-BDAA-44B9-AA7E-F8F6924691D4}">
      <dgm:prSet/>
      <dgm:spPr/>
      <dgm:t>
        <a:bodyPr/>
        <a:lstStyle/>
        <a:p>
          <a:endParaRPr lang="el-GR"/>
        </a:p>
      </dgm:t>
    </dgm:pt>
    <dgm:pt modelId="{C42C4CBD-1E2B-4021-A0CB-A3B83A8E640E}" type="parTrans" cxnId="{8578C904-BDAA-44B9-AA7E-F8F6924691D4}">
      <dgm:prSet/>
      <dgm:spPr/>
      <dgm:t>
        <a:bodyPr/>
        <a:lstStyle/>
        <a:p>
          <a:endParaRPr lang="el-GR"/>
        </a:p>
      </dgm:t>
    </dgm:pt>
    <dgm:pt modelId="{6372FEEB-1243-4C1A-9AF8-DDB50A0C6CFB}">
      <dgm:prSet phldrT="[Κείμενο]" custT="1"/>
      <dgm:spPr/>
      <dgm:t>
        <a:bodyPr/>
        <a:lstStyle/>
        <a:p>
          <a:r>
            <a:rPr lang="el-GR" sz="1300" b="1" dirty="0" smtClean="0"/>
            <a:t>ΦΙΛΟΖΩΪΑ </a:t>
          </a:r>
          <a:r>
            <a:rPr lang="el-GR" sz="1300" dirty="0" smtClean="0"/>
            <a:t>Πρόγραμμα ενημέρωσης και ευαισθητοποίησης</a:t>
          </a:r>
          <a:endParaRPr lang="el-GR" sz="1300" dirty="0"/>
        </a:p>
      </dgm:t>
    </dgm:pt>
    <dgm:pt modelId="{D293C2B0-392B-463D-B878-D38A1EF17393}" type="sibTrans" cxnId="{1ABB4B63-E49C-4B57-AE60-372130038129}">
      <dgm:prSet/>
      <dgm:spPr/>
      <dgm:t>
        <a:bodyPr/>
        <a:lstStyle/>
        <a:p>
          <a:endParaRPr lang="el-GR"/>
        </a:p>
      </dgm:t>
    </dgm:pt>
    <dgm:pt modelId="{6A7C4305-36AC-43EA-8701-1BDDBA715D3F}" type="parTrans" cxnId="{1ABB4B63-E49C-4B57-AE60-372130038129}">
      <dgm:prSet/>
      <dgm:spPr/>
      <dgm:t>
        <a:bodyPr/>
        <a:lstStyle/>
        <a:p>
          <a:endParaRPr lang="el-GR"/>
        </a:p>
      </dgm:t>
    </dgm:pt>
    <dgm:pt modelId="{9E0B5CAD-F1A4-4E3A-9375-565E021E5A96}">
      <dgm:prSet phldrT="[Κείμενο]" custT="1"/>
      <dgm:spPr/>
      <dgm:t>
        <a:bodyPr/>
        <a:lstStyle/>
        <a:p>
          <a:r>
            <a:rPr lang="el-GR" sz="1300" b="1" dirty="0" smtClean="0"/>
            <a:t>ΣΥΝΑΙΣΘΗΜΑΤΙΚΗ ΑΓΩΓΗ </a:t>
          </a:r>
          <a:r>
            <a:rPr lang="el-GR" sz="1300" dirty="0" smtClean="0"/>
            <a:t>Διαχείριση Συναισθημάτων Ε</a:t>
          </a:r>
          <a:r>
            <a:rPr lang="el-GR" sz="1300" b="1" dirty="0" smtClean="0"/>
            <a:t>! </a:t>
          </a:r>
          <a:r>
            <a:rPr lang="el-GR" sz="1300" dirty="0" err="1" smtClean="0"/>
            <a:t>ΣΥΝομιλώ</a:t>
          </a:r>
          <a:endParaRPr lang="el-GR" sz="1300" dirty="0"/>
        </a:p>
      </dgm:t>
    </dgm:pt>
    <dgm:pt modelId="{00E185CC-A3EA-4D48-B528-E5E7BA4FC8F5}" type="parTrans" cxnId="{5C5A7F99-7596-420E-847E-69E601BB4AEB}">
      <dgm:prSet/>
      <dgm:spPr/>
      <dgm:t>
        <a:bodyPr/>
        <a:lstStyle/>
        <a:p>
          <a:endParaRPr lang="el-GR"/>
        </a:p>
      </dgm:t>
    </dgm:pt>
    <dgm:pt modelId="{94448192-FEA0-48C8-B0B5-E962CCD3F80B}" type="sibTrans" cxnId="{5C5A7F99-7596-420E-847E-69E601BB4AEB}">
      <dgm:prSet/>
      <dgm:spPr/>
      <dgm:t>
        <a:bodyPr/>
        <a:lstStyle/>
        <a:p>
          <a:endParaRPr lang="el-GR"/>
        </a:p>
      </dgm:t>
    </dgm:pt>
    <dgm:pt modelId="{4381AAE1-008F-4227-9914-0A3B5D483A54}" type="pres">
      <dgm:prSet presAssocID="{5E50B4A0-D8AF-4BCD-BF9F-4CA1CAF3F938}" presName="Name0" presStyleCnt="0">
        <dgm:presLayoutVars>
          <dgm:dir/>
          <dgm:animLvl val="lvl"/>
          <dgm:resizeHandles val="exact"/>
        </dgm:presLayoutVars>
      </dgm:prSet>
      <dgm:spPr/>
      <dgm:t>
        <a:bodyPr/>
        <a:lstStyle/>
        <a:p>
          <a:endParaRPr lang="el-GR"/>
        </a:p>
      </dgm:t>
    </dgm:pt>
    <dgm:pt modelId="{73B3CBA1-8BED-4710-8233-72A3EF768745}" type="pres">
      <dgm:prSet presAssocID="{D0DFF8A1-E2FC-4298-B86E-47F1381255C1}" presName="linNode" presStyleCnt="0"/>
      <dgm:spPr/>
    </dgm:pt>
    <dgm:pt modelId="{89A4C8B1-BA79-4B65-8770-B32A87862DAC}" type="pres">
      <dgm:prSet presAssocID="{D0DFF8A1-E2FC-4298-B86E-47F1381255C1}" presName="parentText" presStyleLbl="node1" presStyleIdx="0" presStyleCnt="2">
        <dgm:presLayoutVars>
          <dgm:chMax val="1"/>
          <dgm:bulletEnabled val="1"/>
        </dgm:presLayoutVars>
      </dgm:prSet>
      <dgm:spPr/>
      <dgm:t>
        <a:bodyPr/>
        <a:lstStyle/>
        <a:p>
          <a:endParaRPr lang="el-GR"/>
        </a:p>
      </dgm:t>
    </dgm:pt>
    <dgm:pt modelId="{E4F29E7C-9F37-4A5E-9F85-D0B163DB70F6}" type="pres">
      <dgm:prSet presAssocID="{D0DFF8A1-E2FC-4298-B86E-47F1381255C1}" presName="descendantText" presStyleLbl="alignAccFollowNode1" presStyleIdx="0" presStyleCnt="2" custScaleX="98622" custScaleY="113683">
        <dgm:presLayoutVars>
          <dgm:bulletEnabled val="1"/>
        </dgm:presLayoutVars>
      </dgm:prSet>
      <dgm:spPr/>
      <dgm:t>
        <a:bodyPr/>
        <a:lstStyle/>
        <a:p>
          <a:endParaRPr lang="el-GR"/>
        </a:p>
      </dgm:t>
    </dgm:pt>
    <dgm:pt modelId="{1A18E42F-A01B-4A10-BAF5-A9B905FF01C0}" type="pres">
      <dgm:prSet presAssocID="{72E9C563-F560-4153-BA14-CBEE26491F21}" presName="sp" presStyleCnt="0"/>
      <dgm:spPr/>
    </dgm:pt>
    <dgm:pt modelId="{A1D6893A-061D-4BD6-A334-BF8E3C5521F2}" type="pres">
      <dgm:prSet presAssocID="{4CA93934-DF08-41E4-B18D-B089FFD50EFD}" presName="linNode" presStyleCnt="0"/>
      <dgm:spPr/>
    </dgm:pt>
    <dgm:pt modelId="{BD1F911A-03BD-4BCC-A061-948877F7442A}" type="pres">
      <dgm:prSet presAssocID="{4CA93934-DF08-41E4-B18D-B089FFD50EFD}" presName="parentText" presStyleLbl="node1" presStyleIdx="1" presStyleCnt="2" custLinFactNeighborY="10314">
        <dgm:presLayoutVars>
          <dgm:chMax val="1"/>
          <dgm:bulletEnabled val="1"/>
        </dgm:presLayoutVars>
      </dgm:prSet>
      <dgm:spPr/>
      <dgm:t>
        <a:bodyPr/>
        <a:lstStyle/>
        <a:p>
          <a:endParaRPr lang="el-GR"/>
        </a:p>
      </dgm:t>
    </dgm:pt>
    <dgm:pt modelId="{10CF845F-115E-4B99-B431-955012329629}" type="pres">
      <dgm:prSet presAssocID="{4CA93934-DF08-41E4-B18D-B089FFD50EFD}" presName="descendantText" presStyleLbl="alignAccFollowNode1" presStyleIdx="1" presStyleCnt="2" custScaleY="255435" custLinFactNeighborX="-323" custLinFactNeighborY="1670">
        <dgm:presLayoutVars>
          <dgm:bulletEnabled val="1"/>
        </dgm:presLayoutVars>
      </dgm:prSet>
      <dgm:spPr/>
      <dgm:t>
        <a:bodyPr/>
        <a:lstStyle/>
        <a:p>
          <a:endParaRPr lang="el-GR"/>
        </a:p>
      </dgm:t>
    </dgm:pt>
  </dgm:ptLst>
  <dgm:cxnLst>
    <dgm:cxn modelId="{6EC52824-4B10-4D5B-8829-5A99BCE8DA1D}" srcId="{4CA93934-DF08-41E4-B18D-B089FFD50EFD}" destId="{98713BB8-3800-473C-9C4D-1F6361E2C778}" srcOrd="6" destOrd="0" parTransId="{CDD20E44-D6DA-431F-ACB3-904854FB2EAB}" sibTransId="{0429C576-B7E8-4B16-86B5-3A509AF15AC0}"/>
    <dgm:cxn modelId="{2BED84CE-5CFB-4A5F-87BE-7E7D668C0E99}" srcId="{4CA93934-DF08-41E4-B18D-B089FFD50EFD}" destId="{95FB9C57-01F1-4B14-8644-AF8FEAD7D206}" srcOrd="9" destOrd="0" parTransId="{0D7164A4-3F1E-4B90-B96B-780FA18620E3}" sibTransId="{6FC60654-C9EF-4DE5-8D54-2BBDE38A1B7A}"/>
    <dgm:cxn modelId="{0688178B-D9F3-42D5-BED7-F1F7D9EFCCEB}" type="presOf" srcId="{890B9F3B-ED17-48EA-8A67-557AC3B1915C}" destId="{10CF845F-115E-4B99-B431-955012329629}" srcOrd="0" destOrd="8" presId="urn:microsoft.com/office/officeart/2005/8/layout/vList5"/>
    <dgm:cxn modelId="{BEBFA87F-ECB4-41CF-95AD-16109F542135}" type="presOf" srcId="{5E50B4A0-D8AF-4BCD-BF9F-4CA1CAF3F938}" destId="{4381AAE1-008F-4227-9914-0A3B5D483A54}" srcOrd="0" destOrd="0" presId="urn:microsoft.com/office/officeart/2005/8/layout/vList5"/>
    <dgm:cxn modelId="{EFE9EC7A-A180-4707-A58E-931084B64FE1}" type="presOf" srcId="{CD8336CC-91A4-4ACF-BC36-AB6D885B877B}" destId="{E4F29E7C-9F37-4A5E-9F85-D0B163DB70F6}" srcOrd="0" destOrd="1" presId="urn:microsoft.com/office/officeart/2005/8/layout/vList5"/>
    <dgm:cxn modelId="{5C5A7F99-7596-420E-847E-69E601BB4AEB}" srcId="{4CA93934-DF08-41E4-B18D-B089FFD50EFD}" destId="{9E0B5CAD-F1A4-4E3A-9375-565E021E5A96}" srcOrd="1" destOrd="0" parTransId="{00E185CC-A3EA-4D48-B528-E5E7BA4FC8F5}" sibTransId="{94448192-FEA0-48C8-B0B5-E962CCD3F80B}"/>
    <dgm:cxn modelId="{332B6197-8DFF-40A5-9F7F-6DB187E9E5FC}" type="presOf" srcId="{451FD5D2-22AC-49E5-84AA-247DF9C10C80}" destId="{10CF845F-115E-4B99-B431-955012329629}" srcOrd="0" destOrd="3" presId="urn:microsoft.com/office/officeart/2005/8/layout/vList5"/>
    <dgm:cxn modelId="{E2A0EC81-FAE6-4F7C-9BBA-F1AFC3021C07}" srcId="{D0DFF8A1-E2FC-4298-B86E-47F1381255C1}" destId="{B45E463B-997C-4658-BCAE-42AF22275E52}" srcOrd="0" destOrd="0" parTransId="{75F375D5-C427-4E85-8336-DAD76643B8A5}" sibTransId="{4CF4799D-4C00-4660-B800-59B7AFE353E0}"/>
    <dgm:cxn modelId="{8854870D-5CCE-42C2-B4D1-A6000C2F739A}" type="presOf" srcId="{B45E463B-997C-4658-BCAE-42AF22275E52}" destId="{E4F29E7C-9F37-4A5E-9F85-D0B163DB70F6}" srcOrd="0" destOrd="0" presId="urn:microsoft.com/office/officeart/2005/8/layout/vList5"/>
    <dgm:cxn modelId="{141728E4-EF99-4127-A21F-83F21BF5576B}" type="presOf" srcId="{7F9FB165-5BFB-4797-ACA3-18655A0F57F5}" destId="{10CF845F-115E-4B99-B431-955012329629}" srcOrd="0" destOrd="4" presId="urn:microsoft.com/office/officeart/2005/8/layout/vList5"/>
    <dgm:cxn modelId="{C99F324D-7949-4E58-B4D2-E3E0EB31D5AD}" type="presOf" srcId="{D0DFF8A1-E2FC-4298-B86E-47F1381255C1}" destId="{89A4C8B1-BA79-4B65-8770-B32A87862DAC}" srcOrd="0" destOrd="0" presId="urn:microsoft.com/office/officeart/2005/8/layout/vList5"/>
    <dgm:cxn modelId="{42778B8C-A8B6-41D4-9476-A83D30451F96}" srcId="{4CA93934-DF08-41E4-B18D-B089FFD50EFD}" destId="{942D633D-7800-46E9-94D8-46F8172ED1E6}" srcOrd="0" destOrd="0" parTransId="{BBEFD75E-5450-44FE-865F-E3DCB890587F}" sibTransId="{23E8D57B-C4CC-4AF7-9CD0-543C6250CE23}"/>
    <dgm:cxn modelId="{71457897-130F-4307-8155-CCFF10331134}" type="presOf" srcId="{95FB9C57-01F1-4B14-8644-AF8FEAD7D206}" destId="{10CF845F-115E-4B99-B431-955012329629}" srcOrd="0" destOrd="9" presId="urn:microsoft.com/office/officeart/2005/8/layout/vList5"/>
    <dgm:cxn modelId="{986A7F3F-6143-443F-A9F0-08AFC017D311}" srcId="{4CA93934-DF08-41E4-B18D-B089FFD50EFD}" destId="{890B9F3B-ED17-48EA-8A67-557AC3B1915C}" srcOrd="8" destOrd="0" parTransId="{00732AF7-C4DE-4C13-8597-36D4C0A66CD0}" sibTransId="{4CB33743-B096-41C4-B42A-D15BA46465B1}"/>
    <dgm:cxn modelId="{193937DA-ADCB-44BE-A117-BBD51DC8AC2E}" srcId="{4CA93934-DF08-41E4-B18D-B089FFD50EFD}" destId="{7F9FB165-5BFB-4797-ACA3-18655A0F57F5}" srcOrd="4" destOrd="0" parTransId="{E0AE9368-F51C-41A4-B9C4-18374E66D92B}" sibTransId="{4F2E9FBC-14F2-4439-921F-38B2ACE5676B}"/>
    <dgm:cxn modelId="{B491DEE1-C805-4452-ACD0-9C091F488C2D}" type="presOf" srcId="{038B9B3A-3244-45CF-8F2C-C19EA136EE35}" destId="{10CF845F-115E-4B99-B431-955012329629}" srcOrd="0" destOrd="7" presId="urn:microsoft.com/office/officeart/2005/8/layout/vList5"/>
    <dgm:cxn modelId="{7B9F505E-31F7-4846-8C53-D8C3BA789A68}" srcId="{4CA93934-DF08-41E4-B18D-B089FFD50EFD}" destId="{038B9B3A-3244-45CF-8F2C-C19EA136EE35}" srcOrd="7" destOrd="0" parTransId="{7B47143A-C65F-4C71-950F-DD1D2B1B979A}" sibTransId="{C15C8ECB-B0C4-41C3-AD8A-FE393725CD95}"/>
    <dgm:cxn modelId="{7BBC6750-8BE4-461D-B765-3C828DE6C0E5}" type="presOf" srcId="{4CA93934-DF08-41E4-B18D-B089FFD50EFD}" destId="{BD1F911A-03BD-4BCC-A061-948877F7442A}" srcOrd="0" destOrd="0" presId="urn:microsoft.com/office/officeart/2005/8/layout/vList5"/>
    <dgm:cxn modelId="{EAE3370A-9436-470E-9082-729CA7D4374B}" type="presOf" srcId="{942D633D-7800-46E9-94D8-46F8172ED1E6}" destId="{10CF845F-115E-4B99-B431-955012329629}" srcOrd="0" destOrd="0" presId="urn:microsoft.com/office/officeart/2005/8/layout/vList5"/>
    <dgm:cxn modelId="{8578C904-BDAA-44B9-AA7E-F8F6924691D4}" srcId="{4CA93934-DF08-41E4-B18D-B089FFD50EFD}" destId="{451FD5D2-22AC-49E5-84AA-247DF9C10C80}" srcOrd="3" destOrd="0" parTransId="{C42C4CBD-1E2B-4021-A0CB-A3B83A8E640E}" sibTransId="{16B45F15-2DE8-49FF-AD10-0F2E7DD9C2DD}"/>
    <dgm:cxn modelId="{286179A4-F978-4DC1-9173-C11338ED2EAF}" type="presOf" srcId="{9E0B5CAD-F1A4-4E3A-9375-565E021E5A96}" destId="{10CF845F-115E-4B99-B431-955012329629}" srcOrd="0" destOrd="1" presId="urn:microsoft.com/office/officeart/2005/8/layout/vList5"/>
    <dgm:cxn modelId="{71A41C21-8082-4665-943E-82218057E1C3}" type="presOf" srcId="{AE43A9D0-7FA1-485B-80C9-3C9848C60D5D}" destId="{10CF845F-115E-4B99-B431-955012329629}" srcOrd="0" destOrd="5" presId="urn:microsoft.com/office/officeart/2005/8/layout/vList5"/>
    <dgm:cxn modelId="{4C61F1C5-60F3-4BA9-AFCD-1C1CEE1016C8}" srcId="{4CA93934-DF08-41E4-B18D-B089FFD50EFD}" destId="{AE43A9D0-7FA1-485B-80C9-3C9848C60D5D}" srcOrd="5" destOrd="0" parTransId="{3BCFEDB9-3E23-4443-8C3D-2B966F5D0582}" sibTransId="{3EEE9F61-2538-4E7F-9678-29822C859A75}"/>
    <dgm:cxn modelId="{03C506EA-74DD-4A8A-8F1A-9929D6C8F2E3}" srcId="{5E50B4A0-D8AF-4BCD-BF9F-4CA1CAF3F938}" destId="{D0DFF8A1-E2FC-4298-B86E-47F1381255C1}" srcOrd="0" destOrd="0" parTransId="{E51630E7-C9DB-47F7-8506-5195C7E46868}" sibTransId="{72E9C563-F560-4153-BA14-CBEE26491F21}"/>
    <dgm:cxn modelId="{406F05A2-B8BA-4532-B76E-37A2A38693B8}" type="presOf" srcId="{98713BB8-3800-473C-9C4D-1F6361E2C778}" destId="{10CF845F-115E-4B99-B431-955012329629}" srcOrd="0" destOrd="6" presId="urn:microsoft.com/office/officeart/2005/8/layout/vList5"/>
    <dgm:cxn modelId="{ACB3021E-ADF2-4F76-88FB-F8643F9D154A}" type="presOf" srcId="{6372FEEB-1243-4C1A-9AF8-DDB50A0C6CFB}" destId="{10CF845F-115E-4B99-B431-955012329629}" srcOrd="0" destOrd="2" presId="urn:microsoft.com/office/officeart/2005/8/layout/vList5"/>
    <dgm:cxn modelId="{7106D15C-F2FD-4D66-86D5-F0B6964907CC}" srcId="{5E50B4A0-D8AF-4BCD-BF9F-4CA1CAF3F938}" destId="{4CA93934-DF08-41E4-B18D-B089FFD50EFD}" srcOrd="1" destOrd="0" parTransId="{A40CCD3A-B2C5-4FDB-BBD1-62024AB19F7A}" sibTransId="{828E9540-1B94-4E68-8013-84DFA700D039}"/>
    <dgm:cxn modelId="{1ABB4B63-E49C-4B57-AE60-372130038129}" srcId="{4CA93934-DF08-41E4-B18D-B089FFD50EFD}" destId="{6372FEEB-1243-4C1A-9AF8-DDB50A0C6CFB}" srcOrd="2" destOrd="0" parTransId="{6A7C4305-36AC-43EA-8701-1BDDBA715D3F}" sibTransId="{D293C2B0-392B-463D-B878-D38A1EF17393}"/>
    <dgm:cxn modelId="{346C5516-3877-404B-8CDA-A924D9283753}" srcId="{D0DFF8A1-E2FC-4298-B86E-47F1381255C1}" destId="{CD8336CC-91A4-4ACF-BC36-AB6D885B877B}" srcOrd="1" destOrd="0" parTransId="{76627AC6-026F-498F-92E6-30AFED0555BD}" sibTransId="{BFD0372C-82CC-4FF9-9503-A70C32A72902}"/>
    <dgm:cxn modelId="{ED4E2662-2FC0-4705-AD6E-2005CCE801DC}" type="presParOf" srcId="{4381AAE1-008F-4227-9914-0A3B5D483A54}" destId="{73B3CBA1-8BED-4710-8233-72A3EF768745}" srcOrd="0" destOrd="0" presId="urn:microsoft.com/office/officeart/2005/8/layout/vList5"/>
    <dgm:cxn modelId="{A5108CA7-B4AC-49B6-9044-01C10BA45E6D}" type="presParOf" srcId="{73B3CBA1-8BED-4710-8233-72A3EF768745}" destId="{89A4C8B1-BA79-4B65-8770-B32A87862DAC}" srcOrd="0" destOrd="0" presId="urn:microsoft.com/office/officeart/2005/8/layout/vList5"/>
    <dgm:cxn modelId="{8FDC6228-6B96-4E2D-BD9C-AF234C44B8BB}" type="presParOf" srcId="{73B3CBA1-8BED-4710-8233-72A3EF768745}" destId="{E4F29E7C-9F37-4A5E-9F85-D0B163DB70F6}" srcOrd="1" destOrd="0" presId="urn:microsoft.com/office/officeart/2005/8/layout/vList5"/>
    <dgm:cxn modelId="{60ACABA5-E2A3-4BA1-B0F9-9D0EEE988B82}" type="presParOf" srcId="{4381AAE1-008F-4227-9914-0A3B5D483A54}" destId="{1A18E42F-A01B-4A10-BAF5-A9B905FF01C0}" srcOrd="1" destOrd="0" presId="urn:microsoft.com/office/officeart/2005/8/layout/vList5"/>
    <dgm:cxn modelId="{AB6D783C-BB83-4A72-A58B-4995DE63E910}" type="presParOf" srcId="{4381AAE1-008F-4227-9914-0A3B5D483A54}" destId="{A1D6893A-061D-4BD6-A334-BF8E3C5521F2}" srcOrd="2" destOrd="0" presId="urn:microsoft.com/office/officeart/2005/8/layout/vList5"/>
    <dgm:cxn modelId="{9D008438-DEB8-4719-8EFA-4FE32D4F55FA}" type="presParOf" srcId="{A1D6893A-061D-4BD6-A334-BF8E3C5521F2}" destId="{BD1F911A-03BD-4BCC-A061-948877F7442A}" srcOrd="0" destOrd="0" presId="urn:microsoft.com/office/officeart/2005/8/layout/vList5"/>
    <dgm:cxn modelId="{BA9FB2FA-5F2A-4D34-B808-904BA5CB6352}" type="presParOf" srcId="{A1D6893A-061D-4BD6-A334-BF8E3C5521F2}" destId="{10CF845F-115E-4B99-B431-955012329629}"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1A411D-531A-4601-AA25-EC8B7D4F7383}" type="doc">
      <dgm:prSet loTypeId="urn:microsoft.com/office/officeart/2005/8/layout/venn2" loCatId="relationship" qsTypeId="urn:microsoft.com/office/officeart/2005/8/quickstyle/simple1" qsCatId="simple" csTypeId="urn:microsoft.com/office/officeart/2005/8/colors/accent6_3" csCatId="accent6" phldr="1"/>
      <dgm:spPr/>
      <dgm:t>
        <a:bodyPr/>
        <a:lstStyle/>
        <a:p>
          <a:endParaRPr lang="el-GR"/>
        </a:p>
      </dgm:t>
    </dgm:pt>
    <dgm:pt modelId="{1DAD8D8E-0C05-4EEF-9F79-DEB5D74C7163}">
      <dgm:prSet phldrT="[Κείμενο]" custT="1"/>
      <dgm:spPr/>
      <dgm:t>
        <a:bodyPr/>
        <a:lstStyle/>
        <a:p>
          <a:r>
            <a:rPr lang="el-GR" sz="1800" b="1" dirty="0" smtClean="0">
              <a:solidFill>
                <a:srgbClr val="92D050"/>
              </a:solidFill>
            </a:rPr>
            <a:t>‘</a:t>
          </a:r>
          <a:r>
            <a:rPr lang="el-GR" sz="1800" b="1" dirty="0" err="1" smtClean="0">
              <a:solidFill>
                <a:srgbClr val="92D050"/>
              </a:solidFill>
            </a:rPr>
            <a:t>Ενα</a:t>
          </a:r>
          <a:r>
            <a:rPr lang="el-GR" sz="1800" b="1" dirty="0" smtClean="0">
              <a:solidFill>
                <a:srgbClr val="92D050"/>
              </a:solidFill>
            </a:rPr>
            <a:t> ζωντανό κύτταρο δημιουργίας &amp; δράσης</a:t>
          </a:r>
          <a:endParaRPr lang="el-GR" sz="1800" b="1" dirty="0">
            <a:solidFill>
              <a:srgbClr val="92D050"/>
            </a:solidFill>
          </a:endParaRPr>
        </a:p>
      </dgm:t>
    </dgm:pt>
    <dgm:pt modelId="{33B15074-7BCB-4BA7-8805-95BB38B10F2E}" type="parTrans" cxnId="{1C02D348-4BF4-4EAB-8255-E7081B644A98}">
      <dgm:prSet/>
      <dgm:spPr/>
      <dgm:t>
        <a:bodyPr/>
        <a:lstStyle/>
        <a:p>
          <a:endParaRPr lang="el-GR"/>
        </a:p>
      </dgm:t>
    </dgm:pt>
    <dgm:pt modelId="{A11CD2C7-12B4-4AFC-A309-4D5D3707F237}" type="sibTrans" cxnId="{1C02D348-4BF4-4EAB-8255-E7081B644A98}">
      <dgm:prSet/>
      <dgm:spPr/>
      <dgm:t>
        <a:bodyPr/>
        <a:lstStyle/>
        <a:p>
          <a:endParaRPr lang="el-GR"/>
        </a:p>
      </dgm:t>
    </dgm:pt>
    <dgm:pt modelId="{2B056687-FFD4-40CF-B65B-B09376CC82A4}" type="pres">
      <dgm:prSet presAssocID="{901A411D-531A-4601-AA25-EC8B7D4F7383}" presName="Name0" presStyleCnt="0">
        <dgm:presLayoutVars>
          <dgm:chMax val="7"/>
          <dgm:resizeHandles val="exact"/>
        </dgm:presLayoutVars>
      </dgm:prSet>
      <dgm:spPr/>
      <dgm:t>
        <a:bodyPr/>
        <a:lstStyle/>
        <a:p>
          <a:endParaRPr lang="el-GR"/>
        </a:p>
      </dgm:t>
    </dgm:pt>
    <dgm:pt modelId="{D68BABC1-C462-4BB0-AC0F-AB823CCB67BB}" type="pres">
      <dgm:prSet presAssocID="{901A411D-531A-4601-AA25-EC8B7D4F7383}" presName="comp1" presStyleCnt="0"/>
      <dgm:spPr/>
    </dgm:pt>
    <dgm:pt modelId="{03F4B899-E023-471C-8CE2-72B72D27CE32}" type="pres">
      <dgm:prSet presAssocID="{901A411D-531A-4601-AA25-EC8B7D4F7383}" presName="circle1" presStyleLbl="node1" presStyleIdx="0" presStyleCnt="1" custScaleX="178674" custScaleY="100000" custLinFactNeighborX="4735" custLinFactNeighborY="19958"/>
      <dgm:spPr/>
      <dgm:t>
        <a:bodyPr/>
        <a:lstStyle/>
        <a:p>
          <a:endParaRPr lang="el-GR"/>
        </a:p>
      </dgm:t>
    </dgm:pt>
    <dgm:pt modelId="{C5D44873-2B86-4B4C-BA2C-A41BA08837EB}" type="pres">
      <dgm:prSet presAssocID="{901A411D-531A-4601-AA25-EC8B7D4F7383}" presName="c1text" presStyleLbl="node1" presStyleIdx="0" presStyleCnt="1">
        <dgm:presLayoutVars>
          <dgm:bulletEnabled val="1"/>
        </dgm:presLayoutVars>
      </dgm:prSet>
      <dgm:spPr/>
      <dgm:t>
        <a:bodyPr/>
        <a:lstStyle/>
        <a:p>
          <a:endParaRPr lang="el-GR"/>
        </a:p>
      </dgm:t>
    </dgm:pt>
  </dgm:ptLst>
  <dgm:cxnLst>
    <dgm:cxn modelId="{E9BAB738-D971-480F-9415-F6106794151B}" type="presOf" srcId="{901A411D-531A-4601-AA25-EC8B7D4F7383}" destId="{2B056687-FFD4-40CF-B65B-B09376CC82A4}" srcOrd="0" destOrd="0" presId="urn:microsoft.com/office/officeart/2005/8/layout/venn2"/>
    <dgm:cxn modelId="{BF4F4664-8ABD-4F56-A7DA-88A4BE033B33}" type="presOf" srcId="{1DAD8D8E-0C05-4EEF-9F79-DEB5D74C7163}" destId="{03F4B899-E023-471C-8CE2-72B72D27CE32}" srcOrd="0" destOrd="0" presId="urn:microsoft.com/office/officeart/2005/8/layout/venn2"/>
    <dgm:cxn modelId="{4A988008-74BC-4CE6-BABE-6FCB10816BAC}" type="presOf" srcId="{1DAD8D8E-0C05-4EEF-9F79-DEB5D74C7163}" destId="{C5D44873-2B86-4B4C-BA2C-A41BA08837EB}" srcOrd="1" destOrd="0" presId="urn:microsoft.com/office/officeart/2005/8/layout/venn2"/>
    <dgm:cxn modelId="{1C02D348-4BF4-4EAB-8255-E7081B644A98}" srcId="{901A411D-531A-4601-AA25-EC8B7D4F7383}" destId="{1DAD8D8E-0C05-4EEF-9F79-DEB5D74C7163}" srcOrd="0" destOrd="0" parTransId="{33B15074-7BCB-4BA7-8805-95BB38B10F2E}" sibTransId="{A11CD2C7-12B4-4AFC-A309-4D5D3707F237}"/>
    <dgm:cxn modelId="{7DB9528E-CB4F-4396-AF74-ADF6F8D08DE8}" type="presParOf" srcId="{2B056687-FFD4-40CF-B65B-B09376CC82A4}" destId="{D68BABC1-C462-4BB0-AC0F-AB823CCB67BB}" srcOrd="0" destOrd="0" presId="urn:microsoft.com/office/officeart/2005/8/layout/venn2"/>
    <dgm:cxn modelId="{39E456D0-2DD3-4EB9-AA61-049A129050CE}" type="presParOf" srcId="{D68BABC1-C462-4BB0-AC0F-AB823CCB67BB}" destId="{03F4B899-E023-471C-8CE2-72B72D27CE32}" srcOrd="0" destOrd="0" presId="urn:microsoft.com/office/officeart/2005/8/layout/venn2"/>
    <dgm:cxn modelId="{DFF3CDE7-479D-4309-83AE-438B7F63AEBA}" type="presParOf" srcId="{D68BABC1-C462-4BB0-AC0F-AB823CCB67BB}" destId="{C5D44873-2B86-4B4C-BA2C-A41BA08837EB}"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2635C2-0364-40AC-8D54-381DC0905407}">
      <dsp:nvSpPr>
        <dsp:cNvPr id="0" name=""/>
        <dsp:cNvSpPr/>
      </dsp:nvSpPr>
      <dsp:spPr>
        <a:xfrm>
          <a:off x="4064640" y="762058"/>
          <a:ext cx="799353" cy="372789"/>
        </a:xfrm>
        <a:custGeom>
          <a:avLst/>
          <a:gdLst/>
          <a:ahLst/>
          <a:cxnLst/>
          <a:rect l="0" t="0" r="0" b="0"/>
          <a:pathLst>
            <a:path>
              <a:moveTo>
                <a:pt x="0" y="0"/>
              </a:moveTo>
              <a:lnTo>
                <a:pt x="799353" y="372789"/>
              </a:lnTo>
            </a:path>
          </a:pathLst>
        </a:custGeom>
        <a:noFill/>
        <a:ln w="400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FE57A57-624E-4A41-88A0-5E78AD5E7EEF}">
      <dsp:nvSpPr>
        <dsp:cNvPr id="0" name=""/>
        <dsp:cNvSpPr/>
      </dsp:nvSpPr>
      <dsp:spPr>
        <a:xfrm>
          <a:off x="4064640" y="762058"/>
          <a:ext cx="2471618" cy="1401166"/>
        </a:xfrm>
        <a:custGeom>
          <a:avLst/>
          <a:gdLst/>
          <a:ahLst/>
          <a:cxnLst/>
          <a:rect l="0" t="0" r="0" b="0"/>
          <a:pathLst>
            <a:path>
              <a:moveTo>
                <a:pt x="0" y="0"/>
              </a:moveTo>
              <a:lnTo>
                <a:pt x="0" y="1241308"/>
              </a:lnTo>
              <a:lnTo>
                <a:pt x="2471618" y="1241308"/>
              </a:lnTo>
              <a:lnTo>
                <a:pt x="2471618" y="1401166"/>
              </a:lnTo>
            </a:path>
          </a:pathLst>
        </a:custGeom>
        <a:noFill/>
        <a:ln w="400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6933195-C2CF-4F04-B43D-8A4CDE4DDE7C}">
      <dsp:nvSpPr>
        <dsp:cNvPr id="0" name=""/>
        <dsp:cNvSpPr/>
      </dsp:nvSpPr>
      <dsp:spPr>
        <a:xfrm>
          <a:off x="4064640" y="762058"/>
          <a:ext cx="361175" cy="1401166"/>
        </a:xfrm>
        <a:custGeom>
          <a:avLst/>
          <a:gdLst/>
          <a:ahLst/>
          <a:cxnLst/>
          <a:rect l="0" t="0" r="0" b="0"/>
          <a:pathLst>
            <a:path>
              <a:moveTo>
                <a:pt x="0" y="0"/>
              </a:moveTo>
              <a:lnTo>
                <a:pt x="0" y="1241308"/>
              </a:lnTo>
              <a:lnTo>
                <a:pt x="361175" y="1241308"/>
              </a:lnTo>
              <a:lnTo>
                <a:pt x="361175" y="1401166"/>
              </a:lnTo>
            </a:path>
          </a:pathLst>
        </a:custGeom>
        <a:noFill/>
        <a:ln w="400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7B2DE93-5D5D-4AA2-BE64-CE782FB6904F}">
      <dsp:nvSpPr>
        <dsp:cNvPr id="0" name=""/>
        <dsp:cNvSpPr/>
      </dsp:nvSpPr>
      <dsp:spPr>
        <a:xfrm>
          <a:off x="714382" y="2891586"/>
          <a:ext cx="165142" cy="885619"/>
        </a:xfrm>
        <a:custGeom>
          <a:avLst/>
          <a:gdLst/>
          <a:ahLst/>
          <a:cxnLst/>
          <a:rect l="0" t="0" r="0" b="0"/>
          <a:pathLst>
            <a:path>
              <a:moveTo>
                <a:pt x="165142" y="0"/>
              </a:moveTo>
              <a:lnTo>
                <a:pt x="0" y="885619"/>
              </a:lnTo>
            </a:path>
          </a:pathLst>
        </a:custGeom>
        <a:noFill/>
        <a:ln w="40000" cap="flat" cmpd="sng" algn="ctr">
          <a:solidFill>
            <a:schemeClr val="accent3">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595808E-D8E6-453F-8D43-C5DF7251EAF4}">
      <dsp:nvSpPr>
        <dsp:cNvPr id="0" name=""/>
        <dsp:cNvSpPr/>
      </dsp:nvSpPr>
      <dsp:spPr>
        <a:xfrm>
          <a:off x="1540108" y="762058"/>
          <a:ext cx="2524532" cy="1452519"/>
        </a:xfrm>
        <a:custGeom>
          <a:avLst/>
          <a:gdLst/>
          <a:ahLst/>
          <a:cxnLst/>
          <a:rect l="0" t="0" r="0" b="0"/>
          <a:pathLst>
            <a:path>
              <a:moveTo>
                <a:pt x="2524532" y="0"/>
              </a:moveTo>
              <a:lnTo>
                <a:pt x="2524532" y="1292661"/>
              </a:lnTo>
              <a:lnTo>
                <a:pt x="0" y="1292661"/>
              </a:lnTo>
              <a:lnTo>
                <a:pt x="0" y="1452519"/>
              </a:lnTo>
            </a:path>
          </a:pathLst>
        </a:custGeom>
        <a:noFill/>
        <a:ln w="400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DD227AC-0071-4410-AEF4-947E7A42A740}">
      <dsp:nvSpPr>
        <dsp:cNvPr id="0" name=""/>
        <dsp:cNvSpPr/>
      </dsp:nvSpPr>
      <dsp:spPr>
        <a:xfrm>
          <a:off x="2169465" y="828"/>
          <a:ext cx="3790350" cy="761230"/>
        </a:xfrm>
        <a:prstGeom prst="rect">
          <a:avLst/>
        </a:prstGeom>
        <a:solidFill>
          <a:schemeClr val="accent3">
            <a:hueOff val="0"/>
            <a:satOff val="0"/>
            <a:lumOff val="0"/>
            <a:alphaOff val="0"/>
          </a:schemeClr>
        </a:soli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kern="1200" dirty="0" smtClean="0"/>
            <a:t> </a:t>
          </a:r>
          <a:r>
            <a:rPr lang="el-GR" sz="1600" b="1" kern="1200" dirty="0" smtClean="0">
              <a:solidFill>
                <a:schemeClr val="accent1">
                  <a:lumMod val="50000"/>
                </a:schemeClr>
              </a:solidFill>
            </a:rPr>
            <a:t>Πάρκο Εκπαιδευτικών Δράσεων</a:t>
          </a:r>
          <a:endParaRPr lang="el-GR" sz="1600" b="1" kern="1200" dirty="0">
            <a:solidFill>
              <a:schemeClr val="accent1">
                <a:lumMod val="50000"/>
              </a:schemeClr>
            </a:solidFill>
          </a:endParaRPr>
        </a:p>
      </dsp:txBody>
      <dsp:txXfrm>
        <a:off x="2169465" y="828"/>
        <a:ext cx="3790350" cy="761230"/>
      </dsp:txXfrm>
    </dsp:sp>
    <dsp:sp modelId="{8FAED3F7-15CC-4193-9409-2ECCA13BE67F}">
      <dsp:nvSpPr>
        <dsp:cNvPr id="0" name=""/>
        <dsp:cNvSpPr/>
      </dsp:nvSpPr>
      <dsp:spPr>
        <a:xfrm>
          <a:off x="714379" y="2214578"/>
          <a:ext cx="1651459" cy="677008"/>
        </a:xfrm>
        <a:prstGeom prst="rect">
          <a:avLst/>
        </a:prstGeom>
        <a:solidFill>
          <a:schemeClr val="accent3">
            <a:hueOff val="0"/>
            <a:satOff val="0"/>
            <a:lumOff val="0"/>
            <a:alphaOff val="0"/>
          </a:schemeClr>
        </a:soli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accent1">
                  <a:lumMod val="50000"/>
                </a:schemeClr>
              </a:solidFill>
            </a:rPr>
            <a:t>ΣΧΟΛΕΙΑ Α’ΒΘΜΙΑΣ &amp; Β΄ΘΜΙΑΣ ΕΚΠΑΙΔΕΥΣΗΣ</a:t>
          </a:r>
          <a:endParaRPr lang="el-GR" sz="1200" b="1" kern="1200" dirty="0">
            <a:solidFill>
              <a:schemeClr val="accent1">
                <a:lumMod val="50000"/>
              </a:schemeClr>
            </a:solidFill>
          </a:endParaRPr>
        </a:p>
      </dsp:txBody>
      <dsp:txXfrm>
        <a:off x="714379" y="2214578"/>
        <a:ext cx="1651459" cy="677008"/>
      </dsp:txXfrm>
    </dsp:sp>
    <dsp:sp modelId="{F932431C-F00D-4DFB-8EE2-26A9BFA1D90D}">
      <dsp:nvSpPr>
        <dsp:cNvPr id="0" name=""/>
        <dsp:cNvSpPr/>
      </dsp:nvSpPr>
      <dsp:spPr>
        <a:xfrm>
          <a:off x="714382" y="3071830"/>
          <a:ext cx="1888735" cy="1410750"/>
        </a:xfrm>
        <a:prstGeom prst="rect">
          <a:avLst/>
        </a:prstGeom>
        <a:solidFill>
          <a:schemeClr val="accent3">
            <a:hueOff val="0"/>
            <a:satOff val="0"/>
            <a:lumOff val="0"/>
            <a:alphaOff val="0"/>
          </a:schemeClr>
        </a:soli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accent1">
                  <a:lumMod val="50000"/>
                </a:schemeClr>
              </a:solidFill>
            </a:rPr>
            <a:t>ΝΗΠΙΑΓΩΓΕΙΑ</a:t>
          </a:r>
        </a:p>
        <a:p>
          <a:pPr lvl="0" algn="ctr" defTabSz="622300">
            <a:lnSpc>
              <a:spcPct val="90000"/>
            </a:lnSpc>
            <a:spcBef>
              <a:spcPct val="0"/>
            </a:spcBef>
            <a:spcAft>
              <a:spcPct val="35000"/>
            </a:spcAft>
          </a:pPr>
          <a:r>
            <a:rPr lang="el-GR" sz="1400" kern="1200" dirty="0" smtClean="0">
              <a:solidFill>
                <a:schemeClr val="accent1">
                  <a:lumMod val="50000"/>
                </a:schemeClr>
              </a:solidFill>
            </a:rPr>
            <a:t>ΔΗΜΟΤΙΚΑ</a:t>
          </a:r>
        </a:p>
        <a:p>
          <a:pPr lvl="0" algn="ctr" defTabSz="622300">
            <a:lnSpc>
              <a:spcPct val="90000"/>
            </a:lnSpc>
            <a:spcBef>
              <a:spcPct val="0"/>
            </a:spcBef>
            <a:spcAft>
              <a:spcPct val="35000"/>
            </a:spcAft>
          </a:pPr>
          <a:r>
            <a:rPr lang="el-GR" sz="1400" kern="1200" dirty="0" smtClean="0">
              <a:solidFill>
                <a:schemeClr val="accent1">
                  <a:lumMod val="50000"/>
                </a:schemeClr>
              </a:solidFill>
            </a:rPr>
            <a:t>ΓΥΜΝΑΣΙΑ- ΛΥΚΕΙΑ</a:t>
          </a:r>
        </a:p>
        <a:p>
          <a:pPr lvl="0" algn="ctr" defTabSz="622300">
            <a:lnSpc>
              <a:spcPct val="90000"/>
            </a:lnSpc>
            <a:spcBef>
              <a:spcPct val="0"/>
            </a:spcBef>
            <a:spcAft>
              <a:spcPct val="35000"/>
            </a:spcAft>
          </a:pPr>
          <a:r>
            <a:rPr lang="el-GR" sz="1400" kern="1200" dirty="0" smtClean="0">
              <a:solidFill>
                <a:schemeClr val="accent1">
                  <a:lumMod val="50000"/>
                </a:schemeClr>
              </a:solidFill>
            </a:rPr>
            <a:t>ΕΙΔΙΚΑ ΣΧΟΛΕΙΑ</a:t>
          </a:r>
          <a:endParaRPr lang="el-GR" sz="1400" kern="1200" dirty="0">
            <a:solidFill>
              <a:schemeClr val="accent1">
                <a:lumMod val="50000"/>
              </a:schemeClr>
            </a:solidFill>
          </a:endParaRPr>
        </a:p>
      </dsp:txBody>
      <dsp:txXfrm>
        <a:off x="714382" y="3071830"/>
        <a:ext cx="1888735" cy="1410750"/>
      </dsp:txXfrm>
    </dsp:sp>
    <dsp:sp modelId="{37FCBB25-6B46-463D-8F4F-3A31928E8C2A}">
      <dsp:nvSpPr>
        <dsp:cNvPr id="0" name=""/>
        <dsp:cNvSpPr/>
      </dsp:nvSpPr>
      <dsp:spPr>
        <a:xfrm>
          <a:off x="3396320" y="2163225"/>
          <a:ext cx="2058991" cy="1574940"/>
        </a:xfrm>
        <a:prstGeom prst="rect">
          <a:avLst/>
        </a:prstGeom>
        <a:solidFill>
          <a:schemeClr val="accent3">
            <a:hueOff val="0"/>
            <a:satOff val="0"/>
            <a:lumOff val="0"/>
            <a:alphaOff val="0"/>
          </a:schemeClr>
        </a:soli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l-GR" sz="1200" b="1" kern="1200" dirty="0" smtClean="0">
            <a:solidFill>
              <a:schemeClr val="accent1">
                <a:lumMod val="50000"/>
              </a:schemeClr>
            </a:solidFill>
          </a:endParaRPr>
        </a:p>
        <a:p>
          <a:pPr lvl="0" algn="ctr" defTabSz="533400">
            <a:lnSpc>
              <a:spcPct val="90000"/>
            </a:lnSpc>
            <a:spcBef>
              <a:spcPct val="0"/>
            </a:spcBef>
            <a:spcAft>
              <a:spcPct val="35000"/>
            </a:spcAft>
          </a:pPr>
          <a:r>
            <a:rPr lang="el-GR" sz="1200" b="1" kern="1200" dirty="0" smtClean="0">
              <a:solidFill>
                <a:schemeClr val="accent1">
                  <a:lumMod val="50000"/>
                </a:schemeClr>
              </a:solidFill>
            </a:rPr>
            <a:t>-ΔΙΑΦΟΡΟΥΣ ΦΟΡΕΙΣ</a:t>
          </a:r>
        </a:p>
        <a:p>
          <a:pPr lvl="0" algn="ctr" defTabSz="533400">
            <a:lnSpc>
              <a:spcPct val="90000"/>
            </a:lnSpc>
            <a:spcBef>
              <a:spcPct val="0"/>
            </a:spcBef>
            <a:spcAft>
              <a:spcPct val="35000"/>
            </a:spcAft>
          </a:pPr>
          <a:r>
            <a:rPr lang="el-GR" sz="1200" b="1" kern="1200" dirty="0" smtClean="0">
              <a:solidFill>
                <a:schemeClr val="accent1">
                  <a:lumMod val="50000"/>
                </a:schemeClr>
              </a:solidFill>
            </a:rPr>
            <a:t> ΤΗΣ ΠΟΛΗΣ</a:t>
          </a:r>
        </a:p>
        <a:p>
          <a:pPr lvl="0" algn="ctr" defTabSz="533400">
            <a:lnSpc>
              <a:spcPct val="90000"/>
            </a:lnSpc>
            <a:spcBef>
              <a:spcPct val="0"/>
            </a:spcBef>
            <a:spcAft>
              <a:spcPct val="35000"/>
            </a:spcAft>
          </a:pPr>
          <a:r>
            <a:rPr lang="el-GR" sz="1200" b="1" kern="1200" dirty="0" smtClean="0">
              <a:solidFill>
                <a:schemeClr val="accent1">
                  <a:lumMod val="50000"/>
                </a:schemeClr>
              </a:solidFill>
            </a:rPr>
            <a:t>ΠΟΛΙΤΙΣΤΙΚΟΥΣ</a:t>
          </a:r>
        </a:p>
        <a:p>
          <a:pPr lvl="0" algn="ctr" defTabSz="533400">
            <a:lnSpc>
              <a:spcPct val="90000"/>
            </a:lnSpc>
            <a:spcBef>
              <a:spcPct val="0"/>
            </a:spcBef>
            <a:spcAft>
              <a:spcPct val="35000"/>
            </a:spcAft>
          </a:pPr>
          <a:r>
            <a:rPr lang="el-GR" sz="1200" b="1" kern="1200" dirty="0" smtClean="0">
              <a:solidFill>
                <a:schemeClr val="accent1">
                  <a:lumMod val="50000"/>
                </a:schemeClr>
              </a:solidFill>
            </a:rPr>
            <a:t>ΑΘΛΗΤΙΚΟΥΣ</a:t>
          </a:r>
        </a:p>
        <a:p>
          <a:pPr lvl="0" algn="ctr" defTabSz="533400">
            <a:lnSpc>
              <a:spcPct val="90000"/>
            </a:lnSpc>
            <a:spcBef>
              <a:spcPct val="0"/>
            </a:spcBef>
            <a:spcAft>
              <a:spcPct val="35000"/>
            </a:spcAft>
          </a:pPr>
          <a:r>
            <a:rPr lang="el-GR" sz="1200" b="1" kern="1200" dirty="0" smtClean="0">
              <a:solidFill>
                <a:schemeClr val="accent1">
                  <a:lumMod val="50000"/>
                </a:schemeClr>
              </a:solidFill>
            </a:rPr>
            <a:t>ΣΥΛΛΟΓΟΥΣ ΚΟΙΝΩΝΙΚΗΣ ΠΑΡΕΜΒΑΣΗΣ </a:t>
          </a:r>
        </a:p>
        <a:p>
          <a:pPr lvl="0" algn="ctr" defTabSz="533400">
            <a:lnSpc>
              <a:spcPct val="90000"/>
            </a:lnSpc>
            <a:spcBef>
              <a:spcPct val="0"/>
            </a:spcBef>
            <a:spcAft>
              <a:spcPct val="35000"/>
            </a:spcAft>
          </a:pPr>
          <a:r>
            <a:rPr lang="el-GR" sz="1200" b="1" kern="1200" dirty="0" smtClean="0">
              <a:solidFill>
                <a:schemeClr val="accent1">
                  <a:lumMod val="50000"/>
                </a:schemeClr>
              </a:solidFill>
            </a:rPr>
            <a:t>-</a:t>
          </a:r>
        </a:p>
      </dsp:txBody>
      <dsp:txXfrm>
        <a:off x="3396320" y="2163225"/>
        <a:ext cx="2058991" cy="1574940"/>
      </dsp:txXfrm>
    </dsp:sp>
    <dsp:sp modelId="{850C7447-727A-4152-BB96-D1252493C784}">
      <dsp:nvSpPr>
        <dsp:cNvPr id="0" name=""/>
        <dsp:cNvSpPr/>
      </dsp:nvSpPr>
      <dsp:spPr>
        <a:xfrm>
          <a:off x="5775029" y="2163225"/>
          <a:ext cx="1522461" cy="761230"/>
        </a:xfrm>
        <a:prstGeom prst="rect">
          <a:avLst/>
        </a:prstGeom>
        <a:solidFill>
          <a:schemeClr val="accent3">
            <a:hueOff val="0"/>
            <a:satOff val="0"/>
            <a:lumOff val="0"/>
            <a:alphaOff val="0"/>
          </a:schemeClr>
        </a:soli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accent1">
                  <a:lumMod val="50000"/>
                </a:schemeClr>
              </a:solidFill>
            </a:rPr>
            <a:t>ΔΗΜΟΤΕΣ</a:t>
          </a:r>
          <a:endParaRPr lang="el-GR" sz="1200" b="1" kern="1200" dirty="0">
            <a:solidFill>
              <a:schemeClr val="accent1">
                <a:lumMod val="50000"/>
              </a:schemeClr>
            </a:solidFill>
          </a:endParaRPr>
        </a:p>
      </dsp:txBody>
      <dsp:txXfrm>
        <a:off x="5775029" y="2163225"/>
        <a:ext cx="1522461" cy="761230"/>
      </dsp:txXfrm>
    </dsp:sp>
    <dsp:sp modelId="{B01EB00B-2CF2-4C3D-86AC-0CC280573F1D}">
      <dsp:nvSpPr>
        <dsp:cNvPr id="0" name=""/>
        <dsp:cNvSpPr/>
      </dsp:nvSpPr>
      <dsp:spPr>
        <a:xfrm>
          <a:off x="3262334" y="843716"/>
          <a:ext cx="1601659" cy="582265"/>
        </a:xfrm>
        <a:prstGeom prst="rect">
          <a:avLst/>
        </a:prstGeom>
        <a:solidFill>
          <a:schemeClr val="accent3">
            <a:hueOff val="0"/>
            <a:satOff val="0"/>
            <a:lumOff val="0"/>
            <a:alphaOff val="0"/>
          </a:schemeClr>
        </a:soli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smtClean="0">
              <a:solidFill>
                <a:schemeClr val="accent1">
                  <a:lumMod val="50000"/>
                </a:schemeClr>
              </a:solidFill>
            </a:rPr>
            <a:t>ΑΠΕΥΘΥΝΕΤΑΙ σε….</a:t>
          </a:r>
          <a:endParaRPr lang="el-GR" sz="1400" b="1" kern="1200" dirty="0">
            <a:solidFill>
              <a:schemeClr val="accent1">
                <a:lumMod val="50000"/>
              </a:schemeClr>
            </a:solidFill>
          </a:endParaRPr>
        </a:p>
      </dsp:txBody>
      <dsp:txXfrm>
        <a:off x="3262334" y="843716"/>
        <a:ext cx="1601659" cy="5822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D04E92-56A7-43E3-A943-6D6328FAC0F6}">
      <dsp:nvSpPr>
        <dsp:cNvPr id="0" name=""/>
        <dsp:cNvSpPr/>
      </dsp:nvSpPr>
      <dsp:spPr>
        <a:xfrm>
          <a:off x="4000528" y="719790"/>
          <a:ext cx="1199162" cy="284964"/>
        </a:xfrm>
        <a:custGeom>
          <a:avLst/>
          <a:gdLst/>
          <a:ahLst/>
          <a:cxnLst/>
          <a:rect l="0" t="0" r="0" b="0"/>
          <a:pathLst>
            <a:path>
              <a:moveTo>
                <a:pt x="0" y="0"/>
              </a:moveTo>
              <a:lnTo>
                <a:pt x="0" y="134212"/>
              </a:lnTo>
              <a:lnTo>
                <a:pt x="1199162" y="134212"/>
              </a:lnTo>
              <a:lnTo>
                <a:pt x="1199162" y="284964"/>
              </a:lnTo>
            </a:path>
          </a:pathLst>
        </a:custGeom>
        <a:noFill/>
        <a:ln w="400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53A3EE-B559-43A1-960D-26EA514F7C0B}">
      <dsp:nvSpPr>
        <dsp:cNvPr id="0" name=""/>
        <dsp:cNvSpPr/>
      </dsp:nvSpPr>
      <dsp:spPr>
        <a:xfrm>
          <a:off x="1758503" y="719790"/>
          <a:ext cx="2242024" cy="301504"/>
        </a:xfrm>
        <a:custGeom>
          <a:avLst/>
          <a:gdLst/>
          <a:ahLst/>
          <a:cxnLst/>
          <a:rect l="0" t="0" r="0" b="0"/>
          <a:pathLst>
            <a:path>
              <a:moveTo>
                <a:pt x="2242024" y="0"/>
              </a:moveTo>
              <a:lnTo>
                <a:pt x="2242024" y="150752"/>
              </a:lnTo>
              <a:lnTo>
                <a:pt x="0" y="150752"/>
              </a:lnTo>
              <a:lnTo>
                <a:pt x="0" y="301504"/>
              </a:lnTo>
            </a:path>
          </a:pathLst>
        </a:custGeom>
        <a:noFill/>
        <a:ln w="40000" cap="flat" cmpd="sng" algn="ctr">
          <a:solidFill>
            <a:schemeClr val="accent3">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F39BFD-A920-4CB1-934C-B086AAF2DEF4}">
      <dsp:nvSpPr>
        <dsp:cNvPr id="0" name=""/>
        <dsp:cNvSpPr/>
      </dsp:nvSpPr>
      <dsp:spPr>
        <a:xfrm>
          <a:off x="3282659" y="1922"/>
          <a:ext cx="1435736" cy="717868"/>
        </a:xfrm>
        <a:prstGeom prst="rect">
          <a:avLst/>
        </a:prstGeom>
        <a:solidFill>
          <a:schemeClr val="accent3">
            <a:hueOff val="0"/>
            <a:satOff val="0"/>
            <a:lumOff val="0"/>
            <a:alphaOff val="0"/>
          </a:schemeClr>
        </a:soli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smtClean="0">
              <a:solidFill>
                <a:schemeClr val="accent1">
                  <a:lumMod val="50000"/>
                </a:schemeClr>
              </a:solidFill>
            </a:rPr>
            <a:t>ΣΥΝΕΡΓΑΤΕΣ</a:t>
          </a:r>
          <a:endParaRPr lang="el-GR" sz="1400" b="1" kern="1200" dirty="0">
            <a:solidFill>
              <a:schemeClr val="accent1">
                <a:lumMod val="50000"/>
              </a:schemeClr>
            </a:solidFill>
          </a:endParaRPr>
        </a:p>
      </dsp:txBody>
      <dsp:txXfrm>
        <a:off x="3282659" y="1922"/>
        <a:ext cx="1435736" cy="717868"/>
      </dsp:txXfrm>
    </dsp:sp>
    <dsp:sp modelId="{37FCBB25-6B46-463D-8F4F-3A31928E8C2A}">
      <dsp:nvSpPr>
        <dsp:cNvPr id="0" name=""/>
        <dsp:cNvSpPr/>
      </dsp:nvSpPr>
      <dsp:spPr>
        <a:xfrm>
          <a:off x="660014" y="1021294"/>
          <a:ext cx="2196978" cy="2831042"/>
        </a:xfrm>
        <a:prstGeom prst="rect">
          <a:avLst/>
        </a:prstGeom>
        <a:solidFill>
          <a:schemeClr val="accent3">
            <a:hueOff val="0"/>
            <a:satOff val="0"/>
            <a:lumOff val="0"/>
            <a:alphaOff val="0"/>
          </a:schemeClr>
        </a:soli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smtClean="0">
              <a:solidFill>
                <a:schemeClr val="accent1">
                  <a:lumMod val="50000"/>
                </a:schemeClr>
              </a:solidFill>
            </a:rPr>
            <a:t>ΥΠΗΡΕΣΙΕΣ</a:t>
          </a:r>
          <a:r>
            <a:rPr lang="el-GR" sz="1400" b="1" kern="1200" baseline="0" dirty="0" smtClean="0">
              <a:solidFill>
                <a:schemeClr val="accent1">
                  <a:lumMod val="50000"/>
                </a:schemeClr>
              </a:solidFill>
            </a:rPr>
            <a:t> ΤΟΥ ΔΗΜΟΥ</a:t>
          </a:r>
        </a:p>
        <a:p>
          <a:pPr lvl="0" algn="ctr" defTabSz="622300">
            <a:lnSpc>
              <a:spcPct val="90000"/>
            </a:lnSpc>
            <a:spcBef>
              <a:spcPct val="0"/>
            </a:spcBef>
            <a:spcAft>
              <a:spcPct val="35000"/>
            </a:spcAft>
          </a:pPr>
          <a:r>
            <a:rPr lang="el-GR" sz="1400" b="1" kern="1200" baseline="0" dirty="0" smtClean="0">
              <a:solidFill>
                <a:schemeClr val="accent1">
                  <a:lumMod val="50000"/>
                </a:schemeClr>
              </a:solidFill>
            </a:rPr>
            <a:t>Κ.Ο.ΔΗ.Π.</a:t>
          </a:r>
        </a:p>
        <a:p>
          <a:pPr lvl="0" algn="ctr" defTabSz="622300">
            <a:lnSpc>
              <a:spcPct val="90000"/>
            </a:lnSpc>
            <a:spcBef>
              <a:spcPct val="0"/>
            </a:spcBef>
            <a:spcAft>
              <a:spcPct val="35000"/>
            </a:spcAft>
          </a:pPr>
          <a:r>
            <a:rPr lang="el-GR" sz="1400" b="1" kern="1200" baseline="0" dirty="0" smtClean="0">
              <a:solidFill>
                <a:schemeClr val="accent1">
                  <a:lumMod val="50000"/>
                </a:schemeClr>
              </a:solidFill>
            </a:rPr>
            <a:t>ΔΗΠΕΘΕ</a:t>
          </a:r>
        </a:p>
        <a:p>
          <a:pPr lvl="0" algn="ctr" defTabSz="622300">
            <a:lnSpc>
              <a:spcPct val="90000"/>
            </a:lnSpc>
            <a:spcBef>
              <a:spcPct val="0"/>
            </a:spcBef>
            <a:spcAft>
              <a:spcPct val="35000"/>
            </a:spcAft>
          </a:pPr>
          <a:r>
            <a:rPr lang="el-GR" sz="1400" b="1" kern="1200" baseline="0" dirty="0" smtClean="0">
              <a:solidFill>
                <a:schemeClr val="accent1">
                  <a:lumMod val="50000"/>
                </a:schemeClr>
              </a:solidFill>
            </a:rPr>
            <a:t>ΠΟΛΙΤΙΣΤΙΚΟΣ ΟΡΓΑΝΙΣΜΟΣ</a:t>
          </a:r>
        </a:p>
        <a:p>
          <a:pPr lvl="0" algn="ctr" defTabSz="622300">
            <a:lnSpc>
              <a:spcPct val="90000"/>
            </a:lnSpc>
            <a:spcBef>
              <a:spcPct val="0"/>
            </a:spcBef>
            <a:spcAft>
              <a:spcPct val="35000"/>
            </a:spcAft>
          </a:pPr>
          <a:r>
            <a:rPr lang="el-GR" sz="1400" b="1" kern="1200" baseline="0" dirty="0" smtClean="0">
              <a:solidFill>
                <a:schemeClr val="accent1">
                  <a:lumMod val="50000"/>
                </a:schemeClr>
              </a:solidFill>
            </a:rPr>
            <a:t>ΚΟΙΝΟΦΕΛΗΣ ΕΠΙΧΕΙΡΗΣΗ -ΚΑΡΝΑΒΑΛΙ</a:t>
          </a:r>
        </a:p>
      </dsp:txBody>
      <dsp:txXfrm>
        <a:off x="660014" y="1021294"/>
        <a:ext cx="2196978" cy="2831042"/>
      </dsp:txXfrm>
    </dsp:sp>
    <dsp:sp modelId="{850C7447-727A-4152-BB96-D1252493C784}">
      <dsp:nvSpPr>
        <dsp:cNvPr id="0" name=""/>
        <dsp:cNvSpPr/>
      </dsp:nvSpPr>
      <dsp:spPr>
        <a:xfrm>
          <a:off x="3108418" y="1004755"/>
          <a:ext cx="4182544" cy="2905872"/>
        </a:xfrm>
        <a:prstGeom prst="rect">
          <a:avLst/>
        </a:prstGeom>
        <a:solidFill>
          <a:schemeClr val="accent3">
            <a:hueOff val="0"/>
            <a:satOff val="0"/>
            <a:lumOff val="0"/>
            <a:alphaOff val="0"/>
          </a:schemeClr>
        </a:soli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b="1" kern="1200" dirty="0" smtClean="0">
              <a:solidFill>
                <a:schemeClr val="accent1">
                  <a:lumMod val="50000"/>
                </a:schemeClr>
              </a:solidFill>
            </a:rPr>
            <a:t>ΕΣΥΝ</a:t>
          </a:r>
        </a:p>
        <a:p>
          <a:pPr lvl="0" algn="ctr" defTabSz="622300">
            <a:lnSpc>
              <a:spcPct val="90000"/>
            </a:lnSpc>
            <a:spcBef>
              <a:spcPct val="0"/>
            </a:spcBef>
            <a:spcAft>
              <a:spcPct val="35000"/>
            </a:spcAft>
          </a:pPr>
          <a:r>
            <a:rPr lang="el-GR" sz="1400" b="1" kern="1200" dirty="0" smtClean="0">
              <a:solidFill>
                <a:schemeClr val="accent1">
                  <a:lumMod val="50000"/>
                </a:schemeClr>
              </a:solidFill>
            </a:rPr>
            <a:t>ΠΑΝΕΛΛΑΔΙΚΗ ΦΙΛΟΖΩΪΚΗ &amp; ΠΕΡΙΒΑΛΛΟΝΤΙΚΗ ΟΜΟΣΠΟΝΔΙΑ</a:t>
          </a:r>
        </a:p>
        <a:p>
          <a:pPr lvl="0" algn="ctr" defTabSz="622300">
            <a:lnSpc>
              <a:spcPct val="90000"/>
            </a:lnSpc>
            <a:spcBef>
              <a:spcPct val="0"/>
            </a:spcBef>
            <a:spcAft>
              <a:spcPct val="35000"/>
            </a:spcAft>
          </a:pPr>
          <a:r>
            <a:rPr lang="el-GR" sz="1400" b="1" kern="1200" dirty="0" smtClean="0">
              <a:solidFill>
                <a:schemeClr val="accent1">
                  <a:lumMod val="50000"/>
                </a:schemeClr>
              </a:solidFill>
            </a:rPr>
            <a:t>ΕΡΥΘΡΟΣ ΣΤΑΥΡΟΣ</a:t>
          </a:r>
        </a:p>
        <a:p>
          <a:pPr lvl="0" algn="ctr" defTabSz="622300">
            <a:lnSpc>
              <a:spcPct val="90000"/>
            </a:lnSpc>
            <a:spcBef>
              <a:spcPct val="0"/>
            </a:spcBef>
            <a:spcAft>
              <a:spcPct val="35000"/>
            </a:spcAft>
          </a:pPr>
          <a:r>
            <a:rPr lang="el-GR" sz="1400" b="1" kern="1200" dirty="0" smtClean="0">
              <a:solidFill>
                <a:schemeClr val="accent1">
                  <a:lumMod val="50000"/>
                </a:schemeClr>
              </a:solidFill>
            </a:rPr>
            <a:t>ΑΘΛΗΤΙΚΟΙ &amp; ΠΟΛΙΤΙΣΤΙΚΟΙ ΣΥΛΛΟΓΟΙ</a:t>
          </a:r>
        </a:p>
        <a:p>
          <a:pPr lvl="0" algn="ctr" defTabSz="622300">
            <a:lnSpc>
              <a:spcPct val="90000"/>
            </a:lnSpc>
            <a:spcBef>
              <a:spcPct val="0"/>
            </a:spcBef>
            <a:spcAft>
              <a:spcPct val="35000"/>
            </a:spcAft>
          </a:pPr>
          <a:r>
            <a:rPr lang="el-GR" sz="1400" b="1" kern="1200" dirty="0" smtClean="0">
              <a:solidFill>
                <a:schemeClr val="accent1">
                  <a:lumMod val="50000"/>
                </a:schemeClr>
              </a:solidFill>
            </a:rPr>
            <a:t>ΕΘΕΛΟΝΤΙΚΕΣ ΟΡΓΑΝΩΣΕΙΣ</a:t>
          </a:r>
        </a:p>
        <a:p>
          <a:pPr lvl="0" algn="ctr" defTabSz="622300">
            <a:lnSpc>
              <a:spcPct val="90000"/>
            </a:lnSpc>
            <a:spcBef>
              <a:spcPct val="0"/>
            </a:spcBef>
            <a:spcAft>
              <a:spcPct val="35000"/>
            </a:spcAft>
          </a:pPr>
          <a:r>
            <a:rPr lang="el-GR" sz="1400" b="1" kern="1200" dirty="0" smtClean="0">
              <a:solidFill>
                <a:schemeClr val="accent1">
                  <a:lumMod val="50000"/>
                </a:schemeClr>
              </a:solidFill>
            </a:rPr>
            <a:t>ΠΑΝΕΠΙΣΤΗΜΙΟ ΠΑΤΡΩΝ</a:t>
          </a:r>
        </a:p>
        <a:p>
          <a:pPr lvl="0" algn="ctr" defTabSz="622300">
            <a:lnSpc>
              <a:spcPct val="90000"/>
            </a:lnSpc>
            <a:spcBef>
              <a:spcPct val="0"/>
            </a:spcBef>
            <a:spcAft>
              <a:spcPct val="35000"/>
            </a:spcAft>
          </a:pPr>
          <a:r>
            <a:rPr lang="el-GR" sz="1400" b="1" kern="1200" dirty="0" smtClean="0">
              <a:solidFill>
                <a:schemeClr val="accent1">
                  <a:lumMod val="50000"/>
                </a:schemeClr>
              </a:solidFill>
            </a:rPr>
            <a:t>ΣΩΜΑ ΕΛΛΗΝΙΚΟΥ ΟΔΗΓΙΣΜΟΥ</a:t>
          </a:r>
        </a:p>
        <a:p>
          <a:pPr lvl="0" algn="ctr" defTabSz="622300">
            <a:lnSpc>
              <a:spcPct val="90000"/>
            </a:lnSpc>
            <a:spcBef>
              <a:spcPct val="0"/>
            </a:spcBef>
            <a:spcAft>
              <a:spcPct val="35000"/>
            </a:spcAft>
          </a:pPr>
          <a:r>
            <a:rPr lang="el-GR" sz="1400" b="1" kern="1200" dirty="0" smtClean="0">
              <a:solidFill>
                <a:schemeClr val="accent1">
                  <a:lumMod val="50000"/>
                </a:schemeClr>
              </a:solidFill>
            </a:rPr>
            <a:t>ΔΗΜΟΤΕΣ -ΕΘΕΛΟΝΤΕΣ </a:t>
          </a:r>
        </a:p>
        <a:p>
          <a:pPr lvl="0" algn="ctr" defTabSz="622300">
            <a:lnSpc>
              <a:spcPct val="90000"/>
            </a:lnSpc>
            <a:spcBef>
              <a:spcPct val="0"/>
            </a:spcBef>
            <a:spcAft>
              <a:spcPct val="35000"/>
            </a:spcAft>
          </a:pPr>
          <a:endParaRPr lang="el-GR" sz="1400" b="1" kern="1200" dirty="0" smtClean="0">
            <a:solidFill>
              <a:schemeClr val="accent1">
                <a:lumMod val="50000"/>
              </a:schemeClr>
            </a:solidFill>
          </a:endParaRPr>
        </a:p>
        <a:p>
          <a:pPr lvl="0" algn="ctr" defTabSz="622300">
            <a:lnSpc>
              <a:spcPct val="90000"/>
            </a:lnSpc>
            <a:spcBef>
              <a:spcPct val="0"/>
            </a:spcBef>
            <a:spcAft>
              <a:spcPct val="35000"/>
            </a:spcAft>
          </a:pPr>
          <a:endParaRPr lang="el-GR" sz="1400" b="1" kern="1200" dirty="0"/>
        </a:p>
      </dsp:txBody>
      <dsp:txXfrm>
        <a:off x="3108418" y="1004755"/>
        <a:ext cx="4182544" cy="290587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F29E7C-9F37-4A5E-9F85-D0B163DB70F6}">
      <dsp:nvSpPr>
        <dsp:cNvPr id="0" name=""/>
        <dsp:cNvSpPr/>
      </dsp:nvSpPr>
      <dsp:spPr>
        <a:xfrm rot="5400000">
          <a:off x="4978795" y="-1898715"/>
          <a:ext cx="1344072" cy="5275564"/>
        </a:xfrm>
        <a:prstGeom prst="round2Same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l-GR" sz="1400" b="1" kern="1200" dirty="0" smtClean="0"/>
            <a:t>ΑΘΛΗΤΙΣΜΟΣ </a:t>
          </a:r>
          <a:r>
            <a:rPr lang="el-GR" sz="1400" kern="1200" dirty="0" smtClean="0"/>
            <a:t>Συμμετοχή σε αθλοπαιδιές, γνωριμία με αθλήματα</a:t>
          </a:r>
          <a:endParaRPr lang="el-GR" sz="1400" kern="1200" dirty="0"/>
        </a:p>
        <a:p>
          <a:pPr marL="114300" lvl="1" indent="-114300" algn="l" defTabSz="622300">
            <a:lnSpc>
              <a:spcPct val="90000"/>
            </a:lnSpc>
            <a:spcBef>
              <a:spcPct val="0"/>
            </a:spcBef>
            <a:spcAft>
              <a:spcPct val="15000"/>
            </a:spcAft>
            <a:buChar char="••"/>
          </a:pPr>
          <a:r>
            <a:rPr lang="el-GR" sz="1400" b="1" kern="1200" dirty="0" smtClean="0"/>
            <a:t>ΠΕΡΙΒΑΛΛΟΝΤΙΚΗ ΑΓΩΓΗ </a:t>
          </a:r>
          <a:r>
            <a:rPr lang="el-GR" sz="1400" kern="1200" dirty="0" err="1" smtClean="0"/>
            <a:t>Κομποστοποίηση</a:t>
          </a:r>
          <a:r>
            <a:rPr lang="el-GR" sz="1400" kern="1200" dirty="0" smtClean="0"/>
            <a:t>, πρόγραμμα καλλιέργειας και φροντίδα κήπου με τίτλο «Λάχανα &amp; Χάχανα»</a:t>
          </a:r>
          <a:endParaRPr lang="el-GR" sz="1400" kern="1200" dirty="0"/>
        </a:p>
      </dsp:txBody>
      <dsp:txXfrm rot="5400000">
        <a:off x="4978795" y="-1898715"/>
        <a:ext cx="1344072" cy="5275564"/>
      </dsp:txXfrm>
    </dsp:sp>
    <dsp:sp modelId="{89A4C8B1-BA79-4B65-8770-B32A87862DAC}">
      <dsp:nvSpPr>
        <dsp:cNvPr id="0" name=""/>
        <dsp:cNvSpPr/>
      </dsp:nvSpPr>
      <dsp:spPr>
        <a:xfrm>
          <a:off x="4081" y="129"/>
          <a:ext cx="3008968" cy="1477873"/>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l-GR" sz="1400" kern="1200" dirty="0" smtClean="0"/>
            <a:t>ΑΝΟΙΧΤΟΥ ΧΩΡΟΥ</a:t>
          </a:r>
          <a:endParaRPr lang="el-GR" sz="1400" kern="1200" dirty="0"/>
        </a:p>
      </dsp:txBody>
      <dsp:txXfrm>
        <a:off x="4081" y="129"/>
        <a:ext cx="3008968" cy="1477873"/>
      </dsp:txXfrm>
    </dsp:sp>
    <dsp:sp modelId="{10CF845F-115E-4B99-B431-955012329629}">
      <dsp:nvSpPr>
        <dsp:cNvPr id="0" name=""/>
        <dsp:cNvSpPr/>
      </dsp:nvSpPr>
      <dsp:spPr>
        <a:xfrm rot="5400000">
          <a:off x="4162425" y="390002"/>
          <a:ext cx="3020005" cy="5344053"/>
        </a:xfrm>
        <a:prstGeom prst="round2Same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l-GR" sz="1300" b="1" kern="1200" dirty="0" smtClean="0"/>
            <a:t/>
          </a:r>
          <a:br>
            <a:rPr lang="el-GR" sz="1300" b="1" kern="1200" dirty="0" smtClean="0"/>
          </a:br>
          <a:r>
            <a:rPr lang="el-GR" sz="1300" b="1" kern="1200" dirty="0" smtClean="0"/>
            <a:t/>
          </a:r>
          <a:br>
            <a:rPr lang="el-GR" sz="1300" b="1" kern="1200" dirty="0" smtClean="0"/>
          </a:br>
          <a:r>
            <a:rPr lang="el-GR" sz="1300" b="1" kern="1200" dirty="0" smtClean="0"/>
            <a:t/>
          </a:r>
          <a:br>
            <a:rPr lang="el-GR" sz="1300" b="1" kern="1200" dirty="0" smtClean="0"/>
          </a:br>
          <a:endParaRPr lang="el-GR" sz="1300" kern="1200" dirty="0"/>
        </a:p>
        <a:p>
          <a:pPr marL="114300" lvl="1" indent="-114300" algn="l" defTabSz="577850">
            <a:lnSpc>
              <a:spcPct val="90000"/>
            </a:lnSpc>
            <a:spcBef>
              <a:spcPct val="0"/>
            </a:spcBef>
            <a:spcAft>
              <a:spcPct val="15000"/>
            </a:spcAft>
            <a:buChar char="••"/>
          </a:pPr>
          <a:r>
            <a:rPr lang="el-GR" sz="1300" b="1" kern="1200" dirty="0" smtClean="0"/>
            <a:t>ΣΥΝΑΙΣΘΗΜΑΤΙΚΗ ΑΓΩΓΗ </a:t>
          </a:r>
          <a:r>
            <a:rPr lang="el-GR" sz="1300" kern="1200" dirty="0" smtClean="0"/>
            <a:t>Διαχείριση Συναισθημάτων Ε</a:t>
          </a:r>
          <a:r>
            <a:rPr lang="el-GR" sz="1300" b="1" kern="1200" dirty="0" smtClean="0"/>
            <a:t>! </a:t>
          </a:r>
          <a:r>
            <a:rPr lang="el-GR" sz="1300" kern="1200" dirty="0" err="1" smtClean="0"/>
            <a:t>ΣΥΝομιλώ</a:t>
          </a:r>
          <a:endParaRPr lang="el-GR" sz="1300" kern="1200" dirty="0"/>
        </a:p>
        <a:p>
          <a:pPr marL="114300" lvl="1" indent="-114300" algn="l" defTabSz="577850">
            <a:lnSpc>
              <a:spcPct val="90000"/>
            </a:lnSpc>
            <a:spcBef>
              <a:spcPct val="0"/>
            </a:spcBef>
            <a:spcAft>
              <a:spcPct val="15000"/>
            </a:spcAft>
            <a:buChar char="••"/>
          </a:pPr>
          <a:r>
            <a:rPr lang="el-GR" sz="1300" b="1" kern="1200" dirty="0" smtClean="0"/>
            <a:t>ΦΙΛΟΖΩΪΑ </a:t>
          </a:r>
          <a:r>
            <a:rPr lang="el-GR" sz="1300" kern="1200" dirty="0" smtClean="0"/>
            <a:t>Πρόγραμμα ενημέρωσης και ευαισθητοποίησης</a:t>
          </a:r>
          <a:endParaRPr lang="el-GR" sz="1300" kern="1200" dirty="0"/>
        </a:p>
        <a:p>
          <a:pPr marL="114300" lvl="1" indent="-114300" algn="l" defTabSz="577850">
            <a:lnSpc>
              <a:spcPct val="90000"/>
            </a:lnSpc>
            <a:spcBef>
              <a:spcPct val="0"/>
            </a:spcBef>
            <a:spcAft>
              <a:spcPct val="15000"/>
            </a:spcAft>
            <a:buChar char="••"/>
          </a:pPr>
          <a:r>
            <a:rPr lang="el-GR" sz="1300" b="1" kern="1200" dirty="0" smtClean="0"/>
            <a:t>ΘΕΑΤΡΙΚΗ ΑΓΩΓΗ </a:t>
          </a:r>
          <a:r>
            <a:rPr lang="el-GR" sz="1300" kern="1200" dirty="0" smtClean="0"/>
            <a:t>Εκπαιδευτικό πρόγραμμα πολιτιστικού χαρακτήρα με τίτλο « οι δρόμοι της Θάλασσας» </a:t>
          </a:r>
          <a:endParaRPr lang="el-GR" sz="1300" kern="1200" dirty="0"/>
        </a:p>
        <a:p>
          <a:pPr marL="114300" lvl="1" indent="-114300" algn="l" defTabSz="577850">
            <a:lnSpc>
              <a:spcPct val="90000"/>
            </a:lnSpc>
            <a:spcBef>
              <a:spcPct val="0"/>
            </a:spcBef>
            <a:spcAft>
              <a:spcPct val="15000"/>
            </a:spcAft>
            <a:buChar char="••"/>
          </a:pPr>
          <a:r>
            <a:rPr lang="el-GR" sz="1300" b="1" kern="1200" dirty="0" smtClean="0"/>
            <a:t>ΠΡΟΛΗΨΗ ΑΠΟ ΕΞΑΡΤΗΣΕΙΣ </a:t>
          </a:r>
          <a:r>
            <a:rPr lang="el-GR" sz="1300" kern="1200" dirty="0" smtClean="0"/>
            <a:t>Πρόγραμμα αγωγής υγείας</a:t>
          </a:r>
          <a:endParaRPr lang="el-GR" sz="1300" kern="1200" dirty="0"/>
        </a:p>
        <a:p>
          <a:pPr marL="114300" lvl="1" indent="-114300" algn="l" defTabSz="577850">
            <a:lnSpc>
              <a:spcPct val="90000"/>
            </a:lnSpc>
            <a:spcBef>
              <a:spcPct val="0"/>
            </a:spcBef>
            <a:spcAft>
              <a:spcPct val="15000"/>
            </a:spcAft>
            <a:buChar char="••"/>
          </a:pPr>
          <a:r>
            <a:rPr lang="el-GR" sz="1300" b="1" kern="1200" dirty="0" smtClean="0"/>
            <a:t>ΔΙΑΤΡΟΦΗ </a:t>
          </a:r>
          <a:r>
            <a:rPr lang="el-GR" sz="1300" b="0" kern="1200" dirty="0" smtClean="0"/>
            <a:t>Ενημέρωση για τα οφέλη της σωστής διατροφής με τίτλο «τρώω υγιεινά»</a:t>
          </a:r>
          <a:endParaRPr lang="el-GR" sz="1300" b="1" kern="1200" dirty="0"/>
        </a:p>
        <a:p>
          <a:pPr marL="114300" lvl="1" indent="-114300" algn="l" defTabSz="577850">
            <a:lnSpc>
              <a:spcPct val="90000"/>
            </a:lnSpc>
            <a:spcBef>
              <a:spcPct val="0"/>
            </a:spcBef>
            <a:spcAft>
              <a:spcPct val="15000"/>
            </a:spcAft>
            <a:buChar char="••"/>
          </a:pPr>
          <a:r>
            <a:rPr lang="el-GR" sz="1300" b="1" kern="1200" dirty="0" smtClean="0"/>
            <a:t>ΠΡΩΤΕΣ ΒΟΗΘΕΙΕΣ </a:t>
          </a:r>
          <a:r>
            <a:rPr lang="el-GR" sz="1300" b="0" kern="1200" dirty="0" smtClean="0"/>
            <a:t>Μαθήματα Πρώτων Βοηθειών</a:t>
          </a:r>
          <a:endParaRPr lang="el-GR" sz="1300" b="1" kern="1200" dirty="0"/>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endParaRPr lang="el-GR" sz="1400" kern="1200" dirty="0"/>
        </a:p>
      </dsp:txBody>
      <dsp:txXfrm rot="5400000">
        <a:off x="4162425" y="390002"/>
        <a:ext cx="3020005" cy="5344053"/>
      </dsp:txXfrm>
    </dsp:sp>
    <dsp:sp modelId="{BD1F911A-03BD-4BCC-A061-948877F7442A}">
      <dsp:nvSpPr>
        <dsp:cNvPr id="0" name=""/>
        <dsp:cNvSpPr/>
      </dsp:nvSpPr>
      <dsp:spPr>
        <a:xfrm>
          <a:off x="4081" y="2475390"/>
          <a:ext cx="3006030" cy="1477873"/>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l-GR" sz="1400" kern="1200" dirty="0" smtClean="0"/>
            <a:t>ΚΛΕΙΣΤΟΥ ΧΩΡΟΥ</a:t>
          </a:r>
          <a:endParaRPr lang="el-GR" sz="1400" kern="1200" dirty="0"/>
        </a:p>
      </dsp:txBody>
      <dsp:txXfrm>
        <a:off x="4081" y="2475390"/>
        <a:ext cx="3006030" cy="14778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F4B899-E023-471C-8CE2-72B72D27CE32}">
      <dsp:nvSpPr>
        <dsp:cNvPr id="0" name=""/>
        <dsp:cNvSpPr/>
      </dsp:nvSpPr>
      <dsp:spPr>
        <a:xfrm>
          <a:off x="142882" y="0"/>
          <a:ext cx="8086717" cy="4525962"/>
        </a:xfrm>
        <a:prstGeom prst="ellipse">
          <a:avLst/>
        </a:prstGeom>
        <a:solidFill>
          <a:schemeClr val="accent6">
            <a:shade val="8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92D050"/>
              </a:solidFill>
            </a:rPr>
            <a:t>‘</a:t>
          </a:r>
          <a:r>
            <a:rPr lang="el-GR" sz="1800" b="1" kern="1200" dirty="0" err="1" smtClean="0">
              <a:solidFill>
                <a:srgbClr val="92D050"/>
              </a:solidFill>
            </a:rPr>
            <a:t>Ενα</a:t>
          </a:r>
          <a:r>
            <a:rPr lang="el-GR" sz="1800" b="1" kern="1200" dirty="0" smtClean="0">
              <a:solidFill>
                <a:srgbClr val="92D050"/>
              </a:solidFill>
            </a:rPr>
            <a:t> ζωντανό κύτταρο δημιουργίας &amp; δράσης</a:t>
          </a:r>
          <a:endParaRPr lang="el-GR" sz="1800" b="1" kern="1200" dirty="0">
            <a:solidFill>
              <a:srgbClr val="92D050"/>
            </a:solidFill>
          </a:endParaRPr>
        </a:p>
      </dsp:txBody>
      <dsp:txXfrm>
        <a:off x="1327154" y="1131490"/>
        <a:ext cx="5718172" cy="22629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177D1-7AD8-433C-8500-D3E3EBD5CCDF}" type="datetimeFigureOut">
              <a:rPr lang="el-GR" smtClean="0"/>
              <a:pPr/>
              <a:t>9/11/2018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996FE3-0C18-4E6D-8520-8E09060287F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C996FE3-0C18-4E6D-8520-8E09060287F2}"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1" dirty="0" smtClean="0"/>
              <a:t>Πρόκειται</a:t>
            </a:r>
            <a:r>
              <a:rPr lang="el-GR" sz="1200" b="1" baseline="0" dirty="0" smtClean="0"/>
              <a:t> για παρουσίαση  των προγραμμάτων δράσεων του Πάρκου για τη σχολική χρονιά 2018-2019.</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b="1" dirty="0" smtClean="0"/>
              <a:t>Οι μαθητές επισκέπτονται το Πάρκο στα πλαίσια των σχολικών περιπάτων όπου τους δίνεται η ευκαιρία σε χώρο καθαρό, φυλασσόμενο και οργανωμένο να συμμετέχουν σε πλήθος δραστηριοτήτων που προάγουν τη γνώση, την ευαισθησία και την κοινωνικοποίηση, αξιοποιώντας δημιουργικά και ψυχαγωγικά τον ελεύθερο από τα μαθήματα χρόνο τους.  </a:t>
            </a:r>
          </a:p>
          <a:p>
            <a:endParaRPr lang="el-GR" dirty="0"/>
          </a:p>
        </p:txBody>
      </p:sp>
      <p:sp>
        <p:nvSpPr>
          <p:cNvPr id="4" name="3 - Θέση αριθμού διαφάνειας"/>
          <p:cNvSpPr>
            <a:spLocks noGrp="1"/>
          </p:cNvSpPr>
          <p:nvPr>
            <p:ph type="sldNum" sz="quarter" idx="10"/>
          </p:nvPr>
        </p:nvSpPr>
        <p:spPr/>
        <p:txBody>
          <a:bodyPr/>
          <a:lstStyle/>
          <a:p>
            <a:fld id="{8C996FE3-0C18-4E6D-8520-8E09060287F2}" type="slidenum">
              <a:rPr lang="el-GR" smtClean="0"/>
              <a:pPr/>
              <a:t>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228600" indent="-228600">
              <a:buAutoNum type="arabicPlain" startAt="2700"/>
            </a:pPr>
            <a:r>
              <a:rPr lang="el-GR" dirty="0" err="1" smtClean="0"/>
              <a:t>Μαθητες</a:t>
            </a:r>
            <a:r>
              <a:rPr lang="el-GR" dirty="0" smtClean="0"/>
              <a:t> μας </a:t>
            </a:r>
            <a:r>
              <a:rPr lang="el-GR" dirty="0" err="1" smtClean="0"/>
              <a:t>επισκεφθηκαν</a:t>
            </a:r>
            <a:r>
              <a:rPr lang="el-GR" dirty="0" smtClean="0"/>
              <a:t>  </a:t>
            </a:r>
            <a:r>
              <a:rPr lang="el-GR" dirty="0" err="1" smtClean="0"/>
              <a:t>Σεπτ</a:t>
            </a:r>
            <a:r>
              <a:rPr lang="el-GR" dirty="0" smtClean="0"/>
              <a:t>-Οκτ</a:t>
            </a:r>
            <a:r>
              <a:rPr lang="el-GR" baseline="0" dirty="0" smtClean="0"/>
              <a:t> 2018</a:t>
            </a:r>
          </a:p>
          <a:p>
            <a:pPr marL="228600" indent="-228600">
              <a:buAutoNum type="arabicPlain" startAt="2700"/>
            </a:pPr>
            <a:endParaRPr lang="el-GR" dirty="0"/>
          </a:p>
        </p:txBody>
      </p:sp>
      <p:sp>
        <p:nvSpPr>
          <p:cNvPr id="4" name="3 - Θέση αριθμού διαφάνειας"/>
          <p:cNvSpPr>
            <a:spLocks noGrp="1"/>
          </p:cNvSpPr>
          <p:nvPr>
            <p:ph type="sldNum" sz="quarter" idx="10"/>
          </p:nvPr>
        </p:nvSpPr>
        <p:spPr/>
        <p:txBody>
          <a:bodyPr/>
          <a:lstStyle/>
          <a:p>
            <a:fld id="{8C996FE3-0C18-4E6D-8520-8E09060287F2}" type="slidenum">
              <a:rPr lang="el-GR" smtClean="0"/>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ΔΡΑΣΕΙΣ ΑΘΛΗΤΙΚΟΥ ΧΑΡΑΚΤΗΡΑ (αθλοπαιδιές</a:t>
            </a:r>
            <a:r>
              <a:rPr lang="el-GR" baseline="0" dirty="0" smtClean="0"/>
              <a:t> , </a:t>
            </a:r>
            <a:r>
              <a:rPr lang="en-US" baseline="0" dirty="0" smtClean="0"/>
              <a:t>TAE KWO DO, </a:t>
            </a:r>
            <a:r>
              <a:rPr lang="el-GR" baseline="0" dirty="0" smtClean="0"/>
              <a:t>τοξοβολία)</a:t>
            </a:r>
            <a:endParaRPr lang="el-GR" dirty="0"/>
          </a:p>
        </p:txBody>
      </p:sp>
      <p:sp>
        <p:nvSpPr>
          <p:cNvPr id="4" name="3 - Θέση αριθμού διαφάνειας"/>
          <p:cNvSpPr>
            <a:spLocks noGrp="1"/>
          </p:cNvSpPr>
          <p:nvPr>
            <p:ph type="sldNum" sz="quarter" idx="10"/>
          </p:nvPr>
        </p:nvSpPr>
        <p:spPr/>
        <p:txBody>
          <a:bodyPr/>
          <a:lstStyle/>
          <a:p>
            <a:fld id="{8C996FE3-0C18-4E6D-8520-8E09060287F2}" type="slidenum">
              <a:rPr lang="el-GR" smtClean="0"/>
              <a:pPr/>
              <a:t>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513E4F6-CA88-4307-9531-FB26CF2672EE}" type="datetime1">
              <a:rPr lang="el-GR" smtClean="0"/>
              <a:pPr/>
              <a:t>9/11/2018</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l-GR" dirty="0" smtClean="0"/>
              <a:t>ΑΝΤΙΔΗΜΑΡΧΙΑ ΠΑΙΔΕΙΑΣ &amp; ΑΘΛΗΤΙΣΜΟΥ ΔΙΕΥΘΥΝΣΗ ΠΑΙΔΕΙΑΣ  ΔΙΑ ΒΙΟΥ ΜΑΘΗΣΗΣ &amp; ΚΟΙΝΩΝΙΚΗΣ ΠΡΟΣΤΑΣΙΑΣ ΤΜΗΜΑ ΣΧΟΛΕΙΩΝ ΠΑΡΚΟ ΕΚΠΑΙΔΕΥΤΙΚΩΝ ΔΡΑΣΕΩΝ </a:t>
            </a:r>
            <a:endParaRPr lang="el-GR" dirty="0"/>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D287787-2266-4267-AAB4-92535FAB6007}"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30A02B0-336B-4A73-A1DC-8C77DE28CF87}" type="datetime1">
              <a:rPr lang="el-GR" smtClean="0"/>
              <a:pPr/>
              <a:t>9/11/2018</a:t>
            </a:fld>
            <a:endParaRPr lang="el-GR"/>
          </a:p>
        </p:txBody>
      </p:sp>
      <p:sp>
        <p:nvSpPr>
          <p:cNvPr id="5" name="4 - Θέση υποσέλιδου"/>
          <p:cNvSpPr>
            <a:spLocks noGrp="1"/>
          </p:cNvSpPr>
          <p:nvPr>
            <p:ph type="ftr" sz="quarter" idx="11"/>
          </p:nvPr>
        </p:nvSpPr>
        <p:spPr/>
        <p:txBody>
          <a:bodyPr/>
          <a:lstStyle>
            <a:extLst/>
          </a:lstStyle>
          <a:p>
            <a:r>
              <a:rPr lang="el-GR" dirty="0" smtClean="0"/>
              <a:t>ΑΝΤΙΔΗΜΑΡΧΙΑ ΠΑΙΔΕΙΑΣ &amp; ΑΘΛΗΤΙΣΜΟΥ ΔΙΕΥΘΥΝΣΗ ΠΑΙΔΕΙΑΣ  ΔΙΑ ΒΙΟΥ ΜΑΘΗΣΗΣ &amp; ΚΟΙΝΩΝΙΚΗΣ ΠΡΟΣΤΑΣΙΑΣ ΤΜΗΜΑ ΣΧΟΛΕΙΩΝ ΠΑΡΚΟ ΕΚΠΑΙΔΕΥΤΙΚΩΝ ΔΡΑΣΕΩΝ </a:t>
            </a:r>
            <a:endParaRPr lang="el-GR" dirty="0"/>
          </a:p>
        </p:txBody>
      </p:sp>
      <p:sp>
        <p:nvSpPr>
          <p:cNvPr id="6" name="5 - Θέση αριθμού διαφάνειας"/>
          <p:cNvSpPr>
            <a:spLocks noGrp="1"/>
          </p:cNvSpPr>
          <p:nvPr>
            <p:ph type="sldNum" sz="quarter" idx="12"/>
          </p:nvPr>
        </p:nvSpPr>
        <p:spPr/>
        <p:txBody>
          <a:bodyPr/>
          <a:lstStyle>
            <a:extLst/>
          </a:lstStyle>
          <a:p>
            <a:fld id="{3D287787-2266-4267-AAB4-92535FAB600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5378B1BD-4BA5-4C1D-8EE1-3CD54F6EF091}" type="datetime1">
              <a:rPr lang="el-GR" smtClean="0"/>
              <a:pPr/>
              <a:t>9/11/2018</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r>
              <a:rPr lang="el-GR" dirty="0" smtClean="0"/>
              <a:t>ΑΝΤΙΔΗΜΑΡΧΙΑ ΠΑΙΔΕΙΑΣ &amp; ΑΘΛΗΤΙΣΜΟΥ ΔΙΕΥΘΥΝΣΗ ΠΑΙΔΕΙΑΣ  ΔΙΑ ΒΙΟΥ ΜΑΘΗΣΗΣ &amp; ΚΟΙΝΩΝΙΚΗΣ ΠΡΟΣΤΑΣΙΑΣ ΤΜΗΜΑ ΣΧΟΛΕΙΩΝ ΠΑΡΚΟ ΕΚΠΑΙΔΕΥΤΙΚΩΝ ΔΡΑΣΕΩΝ </a:t>
            </a:r>
            <a:endParaRPr lang="el-GR" dirty="0"/>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D287787-2266-4267-AAB4-92535FAB600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10F57FD-4B88-4C58-8509-4EBA0EC3AC68}" type="datetime1">
              <a:rPr lang="el-GR" smtClean="0"/>
              <a:pPr/>
              <a:t>9/11/2018</a:t>
            </a:fld>
            <a:endParaRPr lang="el-GR"/>
          </a:p>
        </p:txBody>
      </p:sp>
      <p:sp>
        <p:nvSpPr>
          <p:cNvPr id="5" name="4 - Θέση υποσέλιδου"/>
          <p:cNvSpPr>
            <a:spLocks noGrp="1"/>
          </p:cNvSpPr>
          <p:nvPr>
            <p:ph type="ftr" sz="quarter" idx="11"/>
          </p:nvPr>
        </p:nvSpPr>
        <p:spPr/>
        <p:txBody>
          <a:bodyPr/>
          <a:lstStyle>
            <a:extLst/>
          </a:lstStyle>
          <a:p>
            <a:r>
              <a:rPr lang="el-GR" dirty="0" smtClean="0"/>
              <a:t>ΑΝΤΙΔΗΜΑΡΧΙΑ ΠΑΙΔΕΙΑΣ &amp; ΑΘΛΗΤΙΣΜΟΥ ΔΙΕΥΘΥΝΣΗ ΠΑΙΔΕΙΑΣ  ΔΙΑ ΒΙΟΥ ΜΑΘΗΣΗΣ &amp; ΚΟΙΝΩΝΙΚΗΣ ΠΡΟΣΤΑΣΙΑΣ ΤΜΗΜΑ ΣΧΟΛΕΙΩΝ ΠΑΡΚΟ ΕΚΠΑΙΔΕΥΤΙΚΩΝ ΔΡΑΣΕΩΝ </a:t>
            </a:r>
            <a:endParaRPr lang="el-GR" dirty="0"/>
          </a:p>
        </p:txBody>
      </p:sp>
      <p:sp>
        <p:nvSpPr>
          <p:cNvPr id="6" name="5 - Θέση αριθμού διαφάνειας"/>
          <p:cNvSpPr>
            <a:spLocks noGrp="1"/>
          </p:cNvSpPr>
          <p:nvPr>
            <p:ph type="sldNum" sz="quarter" idx="12"/>
          </p:nvPr>
        </p:nvSpPr>
        <p:spPr/>
        <p:txBody>
          <a:bodyPr/>
          <a:lstStyle>
            <a:extLst/>
          </a:lstStyle>
          <a:p>
            <a:fld id="{3D287787-2266-4267-AAB4-92535FAB600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2BEA1D3-51DF-44B6-A1DA-1948FCD70E5B}" type="datetime1">
              <a:rPr lang="el-GR" smtClean="0"/>
              <a:pPr/>
              <a:t>9/11/2018</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l-GR" dirty="0" smtClean="0"/>
              <a:t>ΑΝΤΙΔΗΜΑΡΧΙΑ ΠΑΙΔΕΙΑΣ &amp; ΑΘΛΗΤΙΣΜΟΥ ΔΙΕΥΘΥΝΣΗ ΠΑΙΔΕΙΑΣ  ΔΙΑ ΒΙΟΥ ΜΑΘΗΣΗΣ &amp; ΚΟΙΝΩΝΙΚΗΣ ΠΡΟΣΤΑΣΙΑΣ ΤΜΗΜΑ ΣΧΟΛΕΙΩΝ ΠΑΡΚΟ ΕΚΠΑΙΔΕΥΤΙΚΩΝ ΔΡΑΣΕΩΝ </a:t>
            </a:r>
            <a:endParaRPr lang="el-GR" dirty="0"/>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3D287787-2266-4267-AAB4-92535FAB6007}"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34AEBADB-D346-406E-B182-D4F86A25A585}" type="datetime1">
              <a:rPr lang="el-GR" smtClean="0"/>
              <a:pPr/>
              <a:t>9/11/2018</a:t>
            </a:fld>
            <a:endParaRPr lang="el-GR"/>
          </a:p>
        </p:txBody>
      </p:sp>
      <p:sp>
        <p:nvSpPr>
          <p:cNvPr id="6" name="5 - Θέση υποσέλιδου"/>
          <p:cNvSpPr>
            <a:spLocks noGrp="1"/>
          </p:cNvSpPr>
          <p:nvPr>
            <p:ph type="ftr" sz="quarter" idx="11"/>
          </p:nvPr>
        </p:nvSpPr>
        <p:spPr/>
        <p:txBody>
          <a:bodyPr/>
          <a:lstStyle>
            <a:extLst/>
          </a:lstStyle>
          <a:p>
            <a:r>
              <a:rPr lang="el-GR" dirty="0" smtClean="0"/>
              <a:t>ΑΝΤΙΔΗΜΑΡΧΙΑ ΠΑΙΔΕΙΑΣ &amp; ΑΘΛΗΤΙΣΜΟΥ ΔΙΕΥΘΥΝΣΗ ΠΑΙΔΕΙΑΣ  ΔΙΑ ΒΙΟΥ ΜΑΘΗΣΗΣ &amp; ΚΟΙΝΩΝΙΚΗΣ ΠΡΟΣΤΑΣΙΑΣ ΤΜΗΜΑ ΣΧΟΛΕΙΩΝ ΠΑΡΚΟ ΕΚΠΑΙΔΕΥΤΙΚΩΝ ΔΡΑΣΕΩΝ </a:t>
            </a:r>
            <a:endParaRPr lang="el-GR" dirty="0"/>
          </a:p>
        </p:txBody>
      </p:sp>
      <p:sp>
        <p:nvSpPr>
          <p:cNvPr id="7" name="6 - Θέση αριθμού διαφάνειας"/>
          <p:cNvSpPr>
            <a:spLocks noGrp="1"/>
          </p:cNvSpPr>
          <p:nvPr>
            <p:ph type="sldNum" sz="quarter" idx="12"/>
          </p:nvPr>
        </p:nvSpPr>
        <p:spPr/>
        <p:txBody>
          <a:bodyPr/>
          <a:lstStyle>
            <a:extLst/>
          </a:lstStyle>
          <a:p>
            <a:fld id="{3D287787-2266-4267-AAB4-92535FAB600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3F1EF026-B206-4113-81CB-F1CA5E4EC5BE}" type="datetime1">
              <a:rPr lang="el-GR" smtClean="0"/>
              <a:pPr/>
              <a:t>9/11/2018</a:t>
            </a:fld>
            <a:endParaRPr lang="el-GR"/>
          </a:p>
        </p:txBody>
      </p:sp>
      <p:sp>
        <p:nvSpPr>
          <p:cNvPr id="8" name="7 - Θέση υποσέλιδου"/>
          <p:cNvSpPr>
            <a:spLocks noGrp="1"/>
          </p:cNvSpPr>
          <p:nvPr>
            <p:ph type="ftr" sz="quarter" idx="11"/>
          </p:nvPr>
        </p:nvSpPr>
        <p:spPr/>
        <p:txBody>
          <a:bodyPr/>
          <a:lstStyle>
            <a:extLst/>
          </a:lstStyle>
          <a:p>
            <a:r>
              <a:rPr lang="el-GR" dirty="0" smtClean="0"/>
              <a:t>ΑΝΤΙΔΗΜΑΡΧΙΑ ΠΑΙΔΕΙΑΣ &amp; ΑΘΛΗΤΙΣΜΟΥ ΔΙΕΥΘΥΝΣΗ ΠΑΙΔΕΙΑΣ  ΔΙΑ ΒΙΟΥ ΜΑΘΗΣΗΣ &amp; ΚΟΙΝΩΝΙΚΗΣ ΠΡΟΣΤΑΣΙΑΣ ΤΜΗΜΑ ΣΧΟΛΕΙΩΝ ΠΑΡΚΟ ΕΚΠΑΙΔΕΥΤΙΚΩΝ ΔΡΑΣΕΩΝ </a:t>
            </a:r>
            <a:endParaRPr lang="el-GR" dirty="0"/>
          </a:p>
        </p:txBody>
      </p:sp>
      <p:sp>
        <p:nvSpPr>
          <p:cNvPr id="9" name="8 - Θέση αριθμού διαφάνειας"/>
          <p:cNvSpPr>
            <a:spLocks noGrp="1"/>
          </p:cNvSpPr>
          <p:nvPr>
            <p:ph type="sldNum" sz="quarter" idx="12"/>
          </p:nvPr>
        </p:nvSpPr>
        <p:spPr/>
        <p:txBody>
          <a:bodyPr/>
          <a:lstStyle>
            <a:extLst/>
          </a:lstStyle>
          <a:p>
            <a:fld id="{3D287787-2266-4267-AAB4-92535FAB600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430A2ADD-9CA0-4B1C-BD46-674D4AA21C36}" type="datetime1">
              <a:rPr lang="el-GR" smtClean="0"/>
              <a:pPr/>
              <a:t>9/11/2018</a:t>
            </a:fld>
            <a:endParaRPr lang="el-GR"/>
          </a:p>
        </p:txBody>
      </p:sp>
      <p:sp>
        <p:nvSpPr>
          <p:cNvPr id="4" name="3 - Θέση υποσέλιδου"/>
          <p:cNvSpPr>
            <a:spLocks noGrp="1"/>
          </p:cNvSpPr>
          <p:nvPr>
            <p:ph type="ftr" sz="quarter" idx="11"/>
          </p:nvPr>
        </p:nvSpPr>
        <p:spPr/>
        <p:txBody>
          <a:bodyPr/>
          <a:lstStyle>
            <a:extLst/>
          </a:lstStyle>
          <a:p>
            <a:r>
              <a:rPr lang="el-GR" dirty="0" smtClean="0"/>
              <a:t>ΑΝΤΙΔΗΜΑΡΧΙΑ ΠΑΙΔΕΙΑΣ &amp; ΑΘΛΗΤΙΣΜΟΥ ΔΙΕΥΘΥΝΣΗ ΠΑΙΔΕΙΑΣ  ΔΙΑ ΒΙΟΥ ΜΑΘΗΣΗΣ &amp; ΚΟΙΝΩΝΙΚΗΣ ΠΡΟΣΤΑΣΙΑΣ ΤΜΗΜΑ ΣΧΟΛΕΙΩΝ ΠΑΡΚΟ ΕΚΠΑΙΔΕΥΤΙΚΩΝ ΔΡΑΣΕΩΝ </a:t>
            </a:r>
            <a:endParaRPr lang="el-GR" dirty="0"/>
          </a:p>
        </p:txBody>
      </p:sp>
      <p:sp>
        <p:nvSpPr>
          <p:cNvPr id="5" name="4 - Θέση αριθμού διαφάνειας"/>
          <p:cNvSpPr>
            <a:spLocks noGrp="1"/>
          </p:cNvSpPr>
          <p:nvPr>
            <p:ph type="sldNum" sz="quarter" idx="12"/>
          </p:nvPr>
        </p:nvSpPr>
        <p:spPr/>
        <p:txBody>
          <a:bodyPr/>
          <a:lstStyle>
            <a:extLst/>
          </a:lstStyle>
          <a:p>
            <a:fld id="{3D287787-2266-4267-AAB4-92535FAB600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EA41E2D7-A447-4651-ABB7-61E12999238B}" type="datetime1">
              <a:rPr lang="el-GR" smtClean="0"/>
              <a:pPr/>
              <a:t>9/11/2018</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r>
              <a:rPr lang="el-GR" dirty="0" smtClean="0"/>
              <a:t>ΑΝΤΙΔΗΜΑΡΧΙΑ ΠΑΙΔΕΙΑΣ &amp; ΑΘΛΗΤΙΣΜΟΥ ΔΙΕΥΘΥΝΣΗ ΠΑΙΔΕΙΑΣ  ΔΙΑ ΒΙΟΥ ΜΑΘΗΣΗΣ &amp; ΚΟΙΝΩΝΙΚΗΣ ΠΡΟΣΤΑΣΙΑΣ ΤΜΗΜΑ ΣΧΟΛΕΙΩΝ ΠΑΡΚΟ ΕΚΠΑΙΔΕΥΤΙΚΩΝ ΔΡΑΣΕΩΝ </a:t>
            </a:r>
            <a:endParaRPr lang="el-GR" dirty="0"/>
          </a:p>
        </p:txBody>
      </p:sp>
      <p:sp>
        <p:nvSpPr>
          <p:cNvPr id="4" name="3 - Θέση αριθμού διαφάνειας"/>
          <p:cNvSpPr>
            <a:spLocks noGrp="1"/>
          </p:cNvSpPr>
          <p:nvPr>
            <p:ph type="sldNum" sz="quarter" idx="12"/>
          </p:nvPr>
        </p:nvSpPr>
        <p:spPr/>
        <p:txBody>
          <a:bodyPr/>
          <a:lstStyle>
            <a:extLst/>
          </a:lstStyle>
          <a:p>
            <a:fld id="{3D287787-2266-4267-AAB4-92535FAB600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82D3970-7048-4C9D-9F4E-9864C5AAB3E5}" type="datetime1">
              <a:rPr lang="el-GR" smtClean="0"/>
              <a:pPr/>
              <a:t>9/11/2018</a:t>
            </a:fld>
            <a:endParaRPr lang="el-GR"/>
          </a:p>
        </p:txBody>
      </p:sp>
      <p:sp>
        <p:nvSpPr>
          <p:cNvPr id="6" name="5 - Θέση υποσέλιδου"/>
          <p:cNvSpPr>
            <a:spLocks noGrp="1"/>
          </p:cNvSpPr>
          <p:nvPr>
            <p:ph type="ftr" sz="quarter" idx="11"/>
          </p:nvPr>
        </p:nvSpPr>
        <p:spPr/>
        <p:txBody>
          <a:bodyPr/>
          <a:lstStyle>
            <a:extLst/>
          </a:lstStyle>
          <a:p>
            <a:r>
              <a:rPr lang="el-GR" dirty="0" smtClean="0"/>
              <a:t>ΑΝΤΙΔΗΜΑΡΧΙΑ ΠΑΙΔΕΙΑΣ &amp; ΑΘΛΗΤΙΣΜΟΥ ΔΙΕΥΘΥΝΣΗ ΠΑΙΔΕΙΑΣ  ΔΙΑ ΒΙΟΥ ΜΑΘΗΣΗΣ &amp; ΚΟΙΝΩΝΙΚΗΣ ΠΡΟΣΤΑΣΙΑΣ ΤΜΗΜΑ ΣΧΟΛΕΙΩΝ ΠΑΡΚΟ ΕΚΠΑΙΔΕΥΤΙΚΩΝ ΔΡΑΣΕΩΝ </a:t>
            </a:r>
            <a:endParaRPr lang="el-GR" dirty="0"/>
          </a:p>
        </p:txBody>
      </p:sp>
      <p:sp>
        <p:nvSpPr>
          <p:cNvPr id="7" name="6 - Θέση αριθμού διαφάνειας"/>
          <p:cNvSpPr>
            <a:spLocks noGrp="1"/>
          </p:cNvSpPr>
          <p:nvPr>
            <p:ph type="sldNum" sz="quarter" idx="12"/>
          </p:nvPr>
        </p:nvSpPr>
        <p:spPr/>
        <p:txBody>
          <a:bodyPr/>
          <a:lstStyle>
            <a:extLst/>
          </a:lstStyle>
          <a:p>
            <a:fld id="{3D287787-2266-4267-AAB4-92535FAB600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B8E1BC38-7889-4EBF-88E8-187020BFCAFC}" type="datetime1">
              <a:rPr lang="el-GR" smtClean="0"/>
              <a:pPr/>
              <a:t>9/11/2018</a:t>
            </a:fld>
            <a:endParaRPr lang="el-GR"/>
          </a:p>
        </p:txBody>
      </p:sp>
      <p:sp>
        <p:nvSpPr>
          <p:cNvPr id="6" name="5 - Θέση υποσέλιδου"/>
          <p:cNvSpPr>
            <a:spLocks noGrp="1"/>
          </p:cNvSpPr>
          <p:nvPr>
            <p:ph type="ftr" sz="quarter" idx="11"/>
          </p:nvPr>
        </p:nvSpPr>
        <p:spPr/>
        <p:txBody>
          <a:bodyPr/>
          <a:lstStyle>
            <a:extLst/>
          </a:lstStyle>
          <a:p>
            <a:r>
              <a:rPr lang="el-GR" dirty="0" smtClean="0"/>
              <a:t>ΑΝΤΙΔΗΜΑΡΧΙΑ ΠΑΙΔΕΙΑΣ &amp; ΑΘΛΗΤΙΣΜΟΥ ΔΙΕΥΘΥΝΣΗ ΠΑΙΔΕΙΑΣ  ΔΙΑ ΒΙΟΥ ΜΑΘΗΣΗΣ &amp; ΚΟΙΝΩΝΙΚΗΣ ΠΡΟΣΤΑΣΙΑΣ ΤΜΗΜΑ ΣΧΟΛΕΙΩΝ ΠΑΡΚΟ ΕΚΠΑΙΔΕΥΤΙΚΩΝ ΔΡΑΣΕΩΝ </a:t>
            </a:r>
            <a:endParaRPr lang="el-GR" dirty="0"/>
          </a:p>
        </p:txBody>
      </p:sp>
      <p:sp>
        <p:nvSpPr>
          <p:cNvPr id="7" name="6 - Θέση αριθμού διαφάνειας"/>
          <p:cNvSpPr>
            <a:spLocks noGrp="1"/>
          </p:cNvSpPr>
          <p:nvPr>
            <p:ph type="sldNum" sz="quarter" idx="12"/>
          </p:nvPr>
        </p:nvSpPr>
        <p:spPr/>
        <p:txBody>
          <a:bodyPr/>
          <a:lstStyle>
            <a:extLst/>
          </a:lstStyle>
          <a:p>
            <a:fld id="{3D287787-2266-4267-AAB4-92535FAB6007}"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alpha val="50000"/>
              </a:srgbClr>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10A07E6-0171-49FD-A73F-956ABF072A5A}" type="datetime1">
              <a:rPr lang="el-GR" smtClean="0"/>
              <a:pPr/>
              <a:t>9/11/2018</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l-GR" dirty="0" smtClean="0"/>
              <a:t>ΑΝΤΙΔΗΜΑΡΧΙΑ ΠΑΙΔΕΙΑΣ &amp; ΑΘΛΗΤΙΣΜΟΥ ΔΙΕΥΘΥΝΣΗ ΠΑΙΔΕΙΑΣ  ΔΙΑ ΒΙΟΥ ΜΑΘΗΣΗΣ &amp; ΚΟΙΝΩΝΙΚΗΣ ΠΡΟΣΤΑΣΙΑΣ ΤΜΗΜΑ ΣΧΟΛΕΙΩΝ ΠΑΡΚΟ ΕΚΠΑΙΔΕΥΤΙΚΩΝ ΔΡΑΣΕΩΝ </a:t>
            </a:r>
            <a:endParaRPr lang="el-GR" dirty="0"/>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D287787-2266-4267-AAB4-92535FAB600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3 - Εικόνα" descr="WP_20170131_14_21_32_Pro.jpg"/>
          <p:cNvPicPr>
            <a:picLocks noChangeAspect="1"/>
          </p:cNvPicPr>
          <p:nvPr/>
        </p:nvPicPr>
        <p:blipFill>
          <a:blip r:embed="rId3" cstate="print">
            <a:lum bright="42000"/>
          </a:blip>
          <a:stretch>
            <a:fillRect/>
          </a:stretch>
        </p:blipFill>
        <p:spPr>
          <a:xfrm>
            <a:off x="-180528" y="0"/>
            <a:ext cx="9505056" cy="7101408"/>
          </a:xfrm>
          <a:prstGeom prst="rect">
            <a:avLst/>
          </a:prstGeom>
          <a:ln>
            <a:noFill/>
          </a:ln>
          <a:effectLst>
            <a:softEdge rad="112500"/>
          </a:effectLst>
        </p:spPr>
      </p:pic>
      <p:sp>
        <p:nvSpPr>
          <p:cNvPr id="2" name="1 - Τίτλος"/>
          <p:cNvSpPr>
            <a:spLocks noGrp="1"/>
          </p:cNvSpPr>
          <p:nvPr>
            <p:ph type="ctrTitle"/>
          </p:nvPr>
        </p:nvSpPr>
        <p:spPr>
          <a:xfrm>
            <a:off x="785786" y="428604"/>
            <a:ext cx="7772400" cy="1898653"/>
          </a:xfrm>
        </p:spPr>
        <p:txBody>
          <a:bodyPr>
            <a:noAutofit/>
          </a:bodyPr>
          <a:lstStyle/>
          <a:p>
            <a:pPr algn="ctr"/>
            <a:r>
              <a:rPr lang="el-GR" sz="4000" b="1" dirty="0" smtClean="0">
                <a:solidFill>
                  <a:schemeClr val="accent5">
                    <a:lumMod val="75000"/>
                  </a:schemeClr>
                </a:solidFill>
              </a:rPr>
              <a:t/>
            </a:r>
            <a:br>
              <a:rPr lang="el-GR" sz="4000" b="1" dirty="0" smtClean="0">
                <a:solidFill>
                  <a:schemeClr val="accent5">
                    <a:lumMod val="75000"/>
                  </a:schemeClr>
                </a:solidFill>
              </a:rPr>
            </a:br>
            <a:r>
              <a:rPr lang="el-GR" sz="4000" dirty="0" smtClean="0">
                <a:solidFill>
                  <a:schemeClr val="accent5">
                    <a:lumMod val="75000"/>
                  </a:schemeClr>
                </a:solidFill>
              </a:rPr>
              <a:t/>
            </a:r>
            <a:br>
              <a:rPr lang="el-GR" sz="4000" dirty="0" smtClean="0">
                <a:solidFill>
                  <a:schemeClr val="accent5">
                    <a:lumMod val="75000"/>
                  </a:schemeClr>
                </a:solidFill>
              </a:rPr>
            </a:br>
            <a:r>
              <a:rPr lang="el-GR" sz="4000" dirty="0" smtClean="0">
                <a:solidFill>
                  <a:schemeClr val="accent5">
                    <a:lumMod val="75000"/>
                  </a:schemeClr>
                </a:solidFill>
              </a:rPr>
              <a:t/>
            </a:r>
            <a:br>
              <a:rPr lang="el-GR" sz="4000" dirty="0" smtClean="0">
                <a:solidFill>
                  <a:schemeClr val="accent5">
                    <a:lumMod val="75000"/>
                  </a:schemeClr>
                </a:solidFill>
              </a:rPr>
            </a:br>
            <a:r>
              <a:rPr lang="el-GR" sz="4000" b="1" dirty="0" smtClean="0">
                <a:solidFill>
                  <a:schemeClr val="accent5">
                    <a:lumMod val="75000"/>
                  </a:schemeClr>
                </a:solidFill>
              </a:rPr>
              <a:t>ΠΑΡΚΟ ΕΚΠΑΙΔΕΥΤΙΚΩΝ  ΔΡΑΣΕΩΝ ΠΛΑΖ ΑΓΥΙΑΣ ΔΗΜΟΥ ΠΑΤΡΕΩΝ</a:t>
            </a:r>
            <a:endParaRPr lang="el-GR" sz="4000" b="1" dirty="0">
              <a:solidFill>
                <a:schemeClr val="accent5">
                  <a:lumMod val="75000"/>
                </a:schemeClr>
              </a:solidFill>
            </a:endParaRPr>
          </a:p>
        </p:txBody>
      </p:sp>
      <p:sp>
        <p:nvSpPr>
          <p:cNvPr id="3" name="2 - Υπότιτλος"/>
          <p:cNvSpPr>
            <a:spLocks noGrp="1"/>
          </p:cNvSpPr>
          <p:nvPr>
            <p:ph type="subTitle" idx="1"/>
          </p:nvPr>
        </p:nvSpPr>
        <p:spPr>
          <a:xfrm>
            <a:off x="1214414" y="3214686"/>
            <a:ext cx="6400800" cy="1752600"/>
          </a:xfrm>
        </p:spPr>
        <p:txBody>
          <a:bodyPr>
            <a:noAutofit/>
          </a:bodyPr>
          <a:lstStyle/>
          <a:p>
            <a:pPr algn="ctr"/>
            <a:r>
              <a:rPr lang="el-GR" sz="1800" b="1" dirty="0" smtClean="0">
                <a:solidFill>
                  <a:schemeClr val="accent5">
                    <a:lumMod val="50000"/>
                  </a:schemeClr>
                </a:solidFill>
              </a:rPr>
              <a:t>ΑΝΤΙΔΗΜΑΡΧΙΑ ΠΑΙΔΕΙΑΣ &amp; ΑΘΛΗΤΙΣΜΟΥ</a:t>
            </a:r>
          </a:p>
          <a:p>
            <a:pPr algn="ctr"/>
            <a:endParaRPr lang="el-GR" sz="1800" b="1" dirty="0" smtClean="0">
              <a:solidFill>
                <a:schemeClr val="accent5">
                  <a:lumMod val="50000"/>
                </a:schemeClr>
              </a:solidFill>
            </a:endParaRPr>
          </a:p>
          <a:p>
            <a:pPr algn="ctr"/>
            <a:r>
              <a:rPr lang="el-GR" sz="1800" b="1" dirty="0" smtClean="0">
                <a:solidFill>
                  <a:schemeClr val="accent5">
                    <a:lumMod val="50000"/>
                  </a:schemeClr>
                </a:solidFill>
              </a:rPr>
              <a:t>ΔΙΕΥΘΥΝΣΗ ΠΑΙΔΕΙΑΣ ΔΙΑ ΒΙΟΥ ΜΑΘΗΣΗΣ &amp; ΚΟΙΝΩΝΙΚΗΣ ΠΡΟΣΤΑΣΙΑΣ</a:t>
            </a:r>
          </a:p>
          <a:p>
            <a:pPr algn="ctr"/>
            <a:endParaRPr lang="el-GR" sz="1800" b="1" dirty="0" smtClean="0">
              <a:solidFill>
                <a:schemeClr val="accent5">
                  <a:lumMod val="50000"/>
                </a:schemeClr>
              </a:solidFill>
            </a:endParaRPr>
          </a:p>
          <a:p>
            <a:pPr algn="ctr"/>
            <a:r>
              <a:rPr lang="el-GR" sz="1800" b="1" dirty="0" smtClean="0">
                <a:solidFill>
                  <a:schemeClr val="accent5">
                    <a:lumMod val="50000"/>
                  </a:schemeClr>
                </a:solidFill>
              </a:rPr>
              <a:t>ΤΜΗΜΑ ΣΧΟΛΕΙΩΝ</a:t>
            </a:r>
            <a:endParaRPr lang="el-GR" sz="1800" b="1" dirty="0">
              <a:solidFill>
                <a:schemeClr val="accent5">
                  <a:lumMod val="50000"/>
                </a:schemeClr>
              </a:solidFill>
            </a:endParaRPr>
          </a:p>
        </p:txBody>
      </p:sp>
      <p:sp>
        <p:nvSpPr>
          <p:cNvPr id="5" name="4 - Θέση αριθμού διαφάνειας"/>
          <p:cNvSpPr>
            <a:spLocks noGrp="1"/>
          </p:cNvSpPr>
          <p:nvPr>
            <p:ph type="sldNum" sz="quarter" idx="12"/>
          </p:nvPr>
        </p:nvSpPr>
        <p:spPr/>
        <p:txBody>
          <a:bodyPr/>
          <a:lstStyle/>
          <a:p>
            <a:fld id="{3D287787-2266-4267-AAB4-92535FAB6007}" type="slidenum">
              <a:rPr lang="el-GR" smtClean="0"/>
              <a:pPr/>
              <a:t>1</a:t>
            </a:fld>
            <a:endParaRPr lang="el-GR"/>
          </a:p>
        </p:txBody>
      </p:sp>
      <p:sp>
        <p:nvSpPr>
          <p:cNvPr id="6" name="5 - Θέση υποσέλιδου"/>
          <p:cNvSpPr>
            <a:spLocks noGrp="1"/>
          </p:cNvSpPr>
          <p:nvPr>
            <p:ph type="ftr" sz="quarter" idx="11"/>
          </p:nvPr>
        </p:nvSpPr>
        <p:spPr>
          <a:xfrm>
            <a:off x="2357422" y="6072206"/>
            <a:ext cx="4786346" cy="642902"/>
          </a:xfrm>
        </p:spPr>
        <p:txBody>
          <a:bodyPr/>
          <a:lstStyle/>
          <a:p>
            <a:pPr algn="ctr"/>
            <a:r>
              <a:rPr lang="el-GR" b="1" dirty="0" smtClean="0">
                <a:solidFill>
                  <a:schemeClr val="accent5">
                    <a:lumMod val="50000"/>
                  </a:schemeClr>
                </a:solidFill>
              </a:rPr>
              <a:t>ΑΝΤΙΔΗΜΑΡΧΙΑ ΠΑΙΔΕΙΑΣ &amp; ΑΘΛΗΤΙΣΜΟΥ</a:t>
            </a:r>
          </a:p>
          <a:p>
            <a:pPr algn="ctr"/>
            <a:r>
              <a:rPr lang="el-GR" b="1" dirty="0" smtClean="0">
                <a:solidFill>
                  <a:schemeClr val="accent5">
                    <a:lumMod val="50000"/>
                  </a:schemeClr>
                </a:solidFill>
              </a:rPr>
              <a:t> ΔΙΕΥΘΥΝΣΗ ΠΑΙΔΕΙΑΣ  ΔΙΑ ΒΙΟΥ ΜΑΘΗΣΗΣ &amp; ΚΟΙΝΩΝΙΚΗΣ ΠΡΟΣΤΑΣΙΑΣ ΤΜΗΜΑ ΣΧΟΛΕΙΩΝ </a:t>
            </a:r>
          </a:p>
          <a:p>
            <a:pPr algn="ctr"/>
            <a:r>
              <a:rPr lang="el-GR" b="1" dirty="0" smtClean="0">
                <a:solidFill>
                  <a:schemeClr val="accent5">
                    <a:lumMod val="50000"/>
                  </a:schemeClr>
                </a:solidFill>
              </a:rPr>
              <a:t>ΠΑΡΚΟ ΕΚΠΑΙΔΕΥΤΙΚΩΝ ΔΡΑΣΕΩΝ </a:t>
            </a:r>
            <a:endParaRPr lang="el-GR"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8 - Εικόνα" descr="WP_20170131_14_21_32_Pro.jpg"/>
          <p:cNvPicPr>
            <a:picLocks noChangeAspect="1"/>
          </p:cNvPicPr>
          <p:nvPr/>
        </p:nvPicPr>
        <p:blipFill>
          <a:blip r:embed="rId2" cstate="print">
            <a:lum bright="42000"/>
          </a:blip>
          <a:stretch>
            <a:fillRect/>
          </a:stretch>
        </p:blipFill>
        <p:spPr>
          <a:xfrm>
            <a:off x="-142908" y="-357214"/>
            <a:ext cx="10215634" cy="7572428"/>
          </a:xfrm>
          <a:prstGeom prst="rect">
            <a:avLst/>
          </a:prstGeom>
          <a:ln>
            <a:noFill/>
          </a:ln>
          <a:effectLst>
            <a:softEdge rad="112500"/>
          </a:effectLst>
        </p:spPr>
      </p:pic>
      <p:sp>
        <p:nvSpPr>
          <p:cNvPr id="2" name="1 - Τίτλος"/>
          <p:cNvSpPr>
            <a:spLocks noGrp="1"/>
          </p:cNvSpPr>
          <p:nvPr>
            <p:ph type="title"/>
          </p:nvPr>
        </p:nvSpPr>
        <p:spPr>
          <a:xfrm>
            <a:off x="714348" y="142852"/>
            <a:ext cx="7239000" cy="820122"/>
          </a:xfrm>
        </p:spPr>
        <p:txBody>
          <a:bodyPr>
            <a:normAutofit fontScale="90000"/>
          </a:bodyPr>
          <a:lstStyle/>
          <a:p>
            <a:pPr algn="ctr"/>
            <a:r>
              <a:rPr lang="el-GR" dirty="0" smtClean="0">
                <a:solidFill>
                  <a:schemeClr val="accent5">
                    <a:lumMod val="50000"/>
                  </a:schemeClr>
                </a:solidFill>
              </a:rPr>
              <a:t>ΑΛΛΕΣ ΔΡΑΣΕΙΣ με </a:t>
            </a:r>
            <a:r>
              <a:rPr lang="el-GR" dirty="0" err="1" smtClean="0">
                <a:solidFill>
                  <a:schemeClr val="accent5">
                    <a:lumMod val="50000"/>
                  </a:schemeClr>
                </a:solidFill>
              </a:rPr>
              <a:t>συλλογουσ</a:t>
            </a:r>
            <a:endParaRPr lang="el-GR" dirty="0">
              <a:solidFill>
                <a:schemeClr val="accent5">
                  <a:lumMod val="50000"/>
                </a:schemeClr>
              </a:solidFill>
            </a:endParaRPr>
          </a:p>
        </p:txBody>
      </p:sp>
      <p:sp>
        <p:nvSpPr>
          <p:cNvPr id="4" name="3 - Θέση αριθμού διαφάνειας"/>
          <p:cNvSpPr>
            <a:spLocks noGrp="1"/>
          </p:cNvSpPr>
          <p:nvPr>
            <p:ph type="sldNum" sz="quarter" idx="12"/>
          </p:nvPr>
        </p:nvSpPr>
        <p:spPr/>
        <p:txBody>
          <a:bodyPr/>
          <a:lstStyle/>
          <a:p>
            <a:fld id="{3D287787-2266-4267-AAB4-92535FAB6007}" type="slidenum">
              <a:rPr lang="el-GR" smtClean="0"/>
              <a:pPr/>
              <a:t>10</a:t>
            </a:fld>
            <a:endParaRPr lang="el-GR"/>
          </a:p>
        </p:txBody>
      </p:sp>
      <p:sp>
        <p:nvSpPr>
          <p:cNvPr id="5" name="4 - Θέση υποσέλιδου"/>
          <p:cNvSpPr>
            <a:spLocks noGrp="1"/>
          </p:cNvSpPr>
          <p:nvPr>
            <p:ph type="ftr" sz="quarter" idx="11"/>
          </p:nvPr>
        </p:nvSpPr>
        <p:spPr>
          <a:xfrm>
            <a:off x="500034" y="6286536"/>
            <a:ext cx="8043890" cy="571464"/>
          </a:xfrm>
        </p:spPr>
        <p:txBody>
          <a:bodyPr/>
          <a:lstStyle/>
          <a:p>
            <a:pPr algn="ctr"/>
            <a:r>
              <a:rPr lang="el-GR" b="1" dirty="0" smtClean="0">
                <a:solidFill>
                  <a:schemeClr val="tx1"/>
                </a:solidFill>
              </a:rPr>
              <a:t>ΑΝΤΙΔΗΜΑΡΧΙΑ ΠΑΙΔΕΙΑΣ &amp; ΑΘΛΗΤΙΣΜΟΥ                                                                                                              ΔΙΕΥΘΥΝΣΗ ΠΑΙΔΕΙΑΣ  ΔΙΑ ΒΙΟΥ ΜΑΘΗΣΗΣ &amp; ΚΟΙΝΩΝΙΚΗΣ ΠΡΟΣΤΑΣΙΑΣ ΤΜΗΜΑ ΣΧΟΛΕΙΩΝ </a:t>
            </a:r>
          </a:p>
          <a:p>
            <a:pPr algn="ctr"/>
            <a:r>
              <a:rPr lang="el-GR" b="1" dirty="0" smtClean="0">
                <a:solidFill>
                  <a:schemeClr val="tx1"/>
                </a:solidFill>
              </a:rPr>
              <a:t>ΠΑΡΚΟ ΕΚΠΑΙΔΕΥΤΙΚΩΝ ΔΡΑΣΕΩΝ </a:t>
            </a:r>
          </a:p>
        </p:txBody>
      </p:sp>
      <p:pic>
        <p:nvPicPr>
          <p:cNvPr id="19" name="18 - Εικόνα" descr="WP_20160316_11_24_25_Pro.jpg"/>
          <p:cNvPicPr>
            <a:picLocks noChangeAspect="1"/>
          </p:cNvPicPr>
          <p:nvPr/>
        </p:nvPicPr>
        <p:blipFill>
          <a:blip r:embed="rId3" cstate="print"/>
          <a:stretch>
            <a:fillRect/>
          </a:stretch>
        </p:blipFill>
        <p:spPr>
          <a:xfrm>
            <a:off x="642910" y="928670"/>
            <a:ext cx="3071834" cy="2303876"/>
          </a:xfrm>
          <a:prstGeom prst="rect">
            <a:avLst/>
          </a:prstGeom>
        </p:spPr>
      </p:pic>
      <p:pic>
        <p:nvPicPr>
          <p:cNvPr id="22" name="21 - Θέση περιεχομένου" descr="1974481_1277418382286643_1869135060_n.jpg"/>
          <p:cNvPicPr>
            <a:picLocks noGrp="1" noChangeAspect="1"/>
          </p:cNvPicPr>
          <p:nvPr>
            <p:ph idx="1"/>
          </p:nvPr>
        </p:nvPicPr>
        <p:blipFill>
          <a:blip r:embed="rId4" cstate="print"/>
          <a:stretch>
            <a:fillRect/>
          </a:stretch>
        </p:blipFill>
        <p:spPr>
          <a:xfrm>
            <a:off x="4214810" y="3049262"/>
            <a:ext cx="5543560" cy="3112478"/>
          </a:xfrm>
        </p:spPr>
      </p:pic>
      <p:pic>
        <p:nvPicPr>
          <p:cNvPr id="24" name="23 - Εικόνα" descr="φωτογραφία 5.JPG"/>
          <p:cNvPicPr>
            <a:picLocks noChangeAspect="1"/>
          </p:cNvPicPr>
          <p:nvPr/>
        </p:nvPicPr>
        <p:blipFill>
          <a:blip r:embed="rId5" cstate="print"/>
          <a:stretch>
            <a:fillRect/>
          </a:stretch>
        </p:blipFill>
        <p:spPr>
          <a:xfrm>
            <a:off x="357158" y="3286124"/>
            <a:ext cx="3952871" cy="2964653"/>
          </a:xfrm>
          <a:prstGeom prst="rect">
            <a:avLst/>
          </a:prstGeom>
        </p:spPr>
      </p:pic>
      <p:pic>
        <p:nvPicPr>
          <p:cNvPr id="26" name="25 - Εικόνα" descr="20170402_112612.jpg"/>
          <p:cNvPicPr>
            <a:picLocks noChangeAspect="1"/>
          </p:cNvPicPr>
          <p:nvPr/>
        </p:nvPicPr>
        <p:blipFill>
          <a:blip r:embed="rId6" cstate="print"/>
          <a:srcRect b="15789"/>
          <a:stretch>
            <a:fillRect/>
          </a:stretch>
        </p:blipFill>
        <p:spPr>
          <a:xfrm>
            <a:off x="4643438" y="1142984"/>
            <a:ext cx="4815542" cy="228601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
        <p:nvSpPr>
          <p:cNvPr id="4" name="3 - Θέση υποσέλιδου"/>
          <p:cNvSpPr>
            <a:spLocks noGrp="1"/>
          </p:cNvSpPr>
          <p:nvPr>
            <p:ph type="ftr" sz="quarter" idx="11"/>
          </p:nvPr>
        </p:nvSpPr>
        <p:spPr/>
        <p:txBody>
          <a:bodyPr/>
          <a:lstStyle/>
          <a:p>
            <a:r>
              <a:rPr lang="el-GR" smtClean="0"/>
              <a:t>ΑΝΤΙΔΗΜΑΡΧΙΑ ΠΑΙΔΕΙΑΣ &amp; ΑΘΛΗΤΙΣΜΟΥ ΔΙΕΥΘΥΝΣΗ ΠΑΙΔΕΙΑΣ  ΔΙΑ ΒΙΟΥ ΜΑΘΗΣΗΣ &amp; ΚΟΙΝΩΝΙΚΗΣ ΠΡΟΣΤΑΣΙΑΣ ΤΜΗΜΑ ΣΧΟΛΕΙΩΝ ΠΑΡΚΟ ΕΚΠΑΙΔΕΥΤΙΚΩΝ ΔΡΑΣΕΩΝ </a:t>
            </a:r>
            <a:endParaRPr lang="el-GR" dirty="0"/>
          </a:p>
        </p:txBody>
      </p:sp>
      <p:sp>
        <p:nvSpPr>
          <p:cNvPr id="5" name="4 - Θέση αριθμού διαφάνειας"/>
          <p:cNvSpPr>
            <a:spLocks noGrp="1"/>
          </p:cNvSpPr>
          <p:nvPr>
            <p:ph type="sldNum" sz="quarter" idx="12"/>
          </p:nvPr>
        </p:nvSpPr>
        <p:spPr/>
        <p:txBody>
          <a:bodyPr/>
          <a:lstStyle/>
          <a:p>
            <a:fld id="{3D287787-2266-4267-AAB4-92535FAB6007}" type="slidenum">
              <a:rPr lang="el-GR" smtClean="0"/>
              <a:pPr/>
              <a:t>11</a:t>
            </a:fld>
            <a:endParaRPr lang="el-GR"/>
          </a:p>
        </p:txBody>
      </p:sp>
      <p:pic>
        <p:nvPicPr>
          <p:cNvPr id="6" name="5 - Εικόνα" descr="WP_20170131_14_21_32_Pro.jpg"/>
          <p:cNvPicPr>
            <a:picLocks noChangeAspect="1"/>
          </p:cNvPicPr>
          <p:nvPr/>
        </p:nvPicPr>
        <p:blipFill>
          <a:blip r:embed="rId2" cstate="print">
            <a:lum bright="42000"/>
          </a:blip>
          <a:stretch>
            <a:fillRect/>
          </a:stretch>
        </p:blipFill>
        <p:spPr>
          <a:xfrm>
            <a:off x="0" y="0"/>
            <a:ext cx="9144000" cy="7000900"/>
          </a:xfrm>
          <a:prstGeom prst="rect">
            <a:avLst/>
          </a:prstGeom>
          <a:ln>
            <a:noFill/>
          </a:ln>
          <a:effectLst>
            <a:softEdge rad="112500"/>
          </a:effectLst>
        </p:spPr>
      </p:pic>
      <p:pic>
        <p:nvPicPr>
          <p:cNvPr id="7" name="6 - Εικόνα" descr="WP_20170131_14_21_32_Pro.jpg"/>
          <p:cNvPicPr>
            <a:picLocks noChangeAspect="1"/>
          </p:cNvPicPr>
          <p:nvPr/>
        </p:nvPicPr>
        <p:blipFill>
          <a:blip r:embed="rId2" cstate="print">
            <a:lum bright="42000"/>
          </a:blip>
          <a:stretch>
            <a:fillRect/>
          </a:stretch>
        </p:blipFill>
        <p:spPr>
          <a:xfrm>
            <a:off x="0" y="0"/>
            <a:ext cx="9144000" cy="6858000"/>
          </a:xfrm>
          <a:prstGeom prst="rect">
            <a:avLst/>
          </a:prstGeom>
          <a:ln>
            <a:noFill/>
          </a:ln>
          <a:effectLst>
            <a:softEdge rad="112500"/>
          </a:effectLst>
        </p:spPr>
      </p:pic>
      <p:sp>
        <p:nvSpPr>
          <p:cNvPr id="8" name="7 - TextBox"/>
          <p:cNvSpPr txBox="1"/>
          <p:nvPr/>
        </p:nvSpPr>
        <p:spPr>
          <a:xfrm>
            <a:off x="1785918" y="500042"/>
            <a:ext cx="5715040" cy="769441"/>
          </a:xfrm>
          <a:prstGeom prst="rect">
            <a:avLst/>
          </a:prstGeom>
          <a:noFill/>
        </p:spPr>
        <p:txBody>
          <a:bodyPr wrap="square" rtlCol="0">
            <a:spAutoFit/>
          </a:bodyPr>
          <a:lstStyle/>
          <a:p>
            <a:r>
              <a:rPr lang="el-GR" sz="4400" b="1" dirty="0" smtClean="0">
                <a:solidFill>
                  <a:schemeClr val="accent5">
                    <a:lumMod val="50000"/>
                  </a:schemeClr>
                </a:solidFill>
              </a:rPr>
              <a:t>ΕΡΧΟΝΤΑΙ…</a:t>
            </a:r>
            <a:endParaRPr lang="el-GR" sz="4400" b="1" dirty="0">
              <a:solidFill>
                <a:schemeClr val="accent5">
                  <a:lumMod val="50000"/>
                </a:schemeClr>
              </a:solidFill>
            </a:endParaRPr>
          </a:p>
        </p:txBody>
      </p:sp>
      <p:sp>
        <p:nvSpPr>
          <p:cNvPr id="9" name="8 - TextBox"/>
          <p:cNvSpPr txBox="1"/>
          <p:nvPr/>
        </p:nvSpPr>
        <p:spPr>
          <a:xfrm>
            <a:off x="1000100" y="1571612"/>
            <a:ext cx="7215238" cy="4524315"/>
          </a:xfrm>
          <a:prstGeom prst="rect">
            <a:avLst/>
          </a:prstGeom>
          <a:noFill/>
        </p:spPr>
        <p:txBody>
          <a:bodyPr wrap="square" rtlCol="0">
            <a:spAutoFit/>
          </a:bodyPr>
          <a:lstStyle/>
          <a:p>
            <a:pPr>
              <a:buFont typeface="Arial" pitchFamily="34" charset="0"/>
              <a:buChar char="•"/>
            </a:pPr>
            <a:r>
              <a:rPr lang="el-GR" dirty="0" smtClean="0"/>
              <a:t> Πρόγραμμα ευαισθητοποίησης για την προστασία του θαλάσσιου περιβάλλοντος  </a:t>
            </a:r>
          </a:p>
          <a:p>
            <a:pPr>
              <a:buFont typeface="Arial" pitchFamily="34" charset="0"/>
              <a:buChar char="•"/>
            </a:pPr>
            <a:endParaRPr lang="el-GR" dirty="0" smtClean="0"/>
          </a:p>
          <a:p>
            <a:pPr>
              <a:buFont typeface="Arial" pitchFamily="34" charset="0"/>
              <a:buChar char="•"/>
            </a:pPr>
            <a:r>
              <a:rPr lang="el-GR" dirty="0" smtClean="0"/>
              <a:t>Παράκτιοι Μεσογειακοί και Εθελοντισμός </a:t>
            </a:r>
          </a:p>
          <a:p>
            <a:pPr>
              <a:buFont typeface="Arial" pitchFamily="34" charset="0"/>
              <a:buChar char="•"/>
            </a:pPr>
            <a:endParaRPr lang="el-GR" dirty="0" smtClean="0"/>
          </a:p>
          <a:p>
            <a:pPr>
              <a:buFont typeface="Arial" pitchFamily="34" charset="0"/>
              <a:buChar char="•"/>
            </a:pPr>
            <a:r>
              <a:rPr lang="el-GR" dirty="0" smtClean="0"/>
              <a:t>ΑΜΕΑ</a:t>
            </a:r>
            <a:r>
              <a:rPr lang="en-US" dirty="0" smtClean="0"/>
              <a:t>:</a:t>
            </a:r>
            <a:r>
              <a:rPr lang="el-GR" dirty="0" smtClean="0"/>
              <a:t>Κίνηση και Θεατρική Αγωγή </a:t>
            </a:r>
          </a:p>
          <a:p>
            <a:pPr>
              <a:buFont typeface="Arial" pitchFamily="34" charset="0"/>
              <a:buChar char="•"/>
            </a:pPr>
            <a:endParaRPr lang="el-GR" dirty="0" smtClean="0"/>
          </a:p>
          <a:p>
            <a:pPr>
              <a:buFont typeface="Arial" pitchFamily="34" charset="0"/>
              <a:buChar char="•"/>
            </a:pPr>
            <a:r>
              <a:rPr lang="el-GR" dirty="0" smtClean="0"/>
              <a:t>Μαθητικό Φεστιβάλ </a:t>
            </a:r>
          </a:p>
          <a:p>
            <a:pPr>
              <a:buFont typeface="Arial" pitchFamily="34" charset="0"/>
              <a:buChar char="•"/>
            </a:pPr>
            <a:endParaRPr lang="el-GR" dirty="0" smtClean="0"/>
          </a:p>
          <a:p>
            <a:pPr>
              <a:buFont typeface="Arial" pitchFamily="34" charset="0"/>
              <a:buChar char="•"/>
            </a:pPr>
            <a:r>
              <a:rPr lang="el-GR" dirty="0" smtClean="0"/>
              <a:t>Μειλίχια</a:t>
            </a:r>
            <a:r>
              <a:rPr lang="en-US" dirty="0" smtClean="0"/>
              <a:t>:</a:t>
            </a:r>
            <a:r>
              <a:rPr lang="el-GR" dirty="0" smtClean="0"/>
              <a:t> Πολιτιστικές Εκδηλώσεις του Συλλόγου Αγυιάς</a:t>
            </a:r>
          </a:p>
          <a:p>
            <a:pPr>
              <a:buFont typeface="Arial" pitchFamily="34" charset="0"/>
              <a:buChar char="•"/>
            </a:pPr>
            <a:endParaRPr lang="el-GR" dirty="0" smtClean="0"/>
          </a:p>
          <a:p>
            <a:pPr>
              <a:buFont typeface="Arial" pitchFamily="34" charset="0"/>
              <a:buChar char="•"/>
            </a:pPr>
            <a:r>
              <a:rPr lang="el-GR" dirty="0" smtClean="0"/>
              <a:t>Τουρνουά Αθλητικών Δραστηριοτήτων </a:t>
            </a:r>
          </a:p>
          <a:p>
            <a:pPr>
              <a:buFont typeface="Arial" pitchFamily="34" charset="0"/>
              <a:buChar char="•"/>
            </a:pPr>
            <a:endParaRPr lang="el-GR" dirty="0" smtClean="0"/>
          </a:p>
          <a:p>
            <a:pPr>
              <a:buFont typeface="Arial" pitchFamily="34" charset="0"/>
              <a:buChar char="•"/>
            </a:pPr>
            <a:r>
              <a:rPr lang="el-GR" dirty="0" smtClean="0"/>
              <a:t>Εργαστήρι  Μάσκας </a:t>
            </a:r>
          </a:p>
          <a:p>
            <a:pPr>
              <a:buFont typeface="Arial" pitchFamily="34" charset="0"/>
              <a:buChar char="•"/>
            </a:pPr>
            <a:endParaRPr lang="el-GR" dirty="0" smtClean="0"/>
          </a:p>
          <a:p>
            <a:pPr>
              <a:buFont typeface="Arial" pitchFamily="34" charset="0"/>
              <a:buChar char="•"/>
            </a:pPr>
            <a:r>
              <a:rPr lang="el-GR" dirty="0" smtClean="0"/>
              <a:t>Καλλιέργεια παρτεριών στην Πλαζ</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WP_20170131_14_21_32_Pro.jpg"/>
          <p:cNvPicPr>
            <a:picLocks noChangeAspect="1"/>
          </p:cNvPicPr>
          <p:nvPr/>
        </p:nvPicPr>
        <p:blipFill>
          <a:blip r:embed="rId2" cstate="print">
            <a:lum bright="42000"/>
          </a:blip>
          <a:stretch>
            <a:fillRect/>
          </a:stretch>
        </p:blipFill>
        <p:spPr>
          <a:xfrm>
            <a:off x="-180528" y="214290"/>
            <a:ext cx="9649072" cy="6815110"/>
          </a:xfrm>
          <a:prstGeom prst="rect">
            <a:avLst/>
          </a:prstGeom>
          <a:ln>
            <a:noFill/>
          </a:ln>
          <a:effectLst>
            <a:softEdge rad="112500"/>
          </a:effectLst>
        </p:spPr>
      </p:pic>
      <p:sp>
        <p:nvSpPr>
          <p:cNvPr id="3" name="Title 2"/>
          <p:cNvSpPr>
            <a:spLocks noGrp="1"/>
          </p:cNvSpPr>
          <p:nvPr>
            <p:ph type="title"/>
          </p:nvPr>
        </p:nvSpPr>
        <p:spPr>
          <a:xfrm>
            <a:off x="571472" y="0"/>
            <a:ext cx="8183880" cy="1265850"/>
          </a:xfrm>
        </p:spPr>
        <p:txBody>
          <a:bodyPr rtlCol="0">
            <a:normAutofit fontScale="90000"/>
          </a:bodyPr>
          <a:lstStyle/>
          <a:p>
            <a:pPr marL="54864" indent="0" algn="ctr" fontAlgn="auto">
              <a:spcAft>
                <a:spcPts val="0"/>
              </a:spcAft>
              <a:defRPr/>
            </a:pPr>
            <a:r>
              <a:rPr lang="el-GR" sz="3200" dirty="0" err="1" smtClean="0">
                <a:solidFill>
                  <a:srgbClr val="FFFF00"/>
                </a:solidFill>
              </a:rPr>
              <a:t>οραμα</a:t>
            </a:r>
            <a:r>
              <a:rPr lang="el-GR" sz="3200" dirty="0" smtClean="0">
                <a:solidFill>
                  <a:srgbClr val="FFFF00"/>
                </a:solidFill>
              </a:rPr>
              <a:t>  </a:t>
            </a:r>
            <a:br>
              <a:rPr lang="el-GR" sz="3200" dirty="0" smtClean="0">
                <a:solidFill>
                  <a:srgbClr val="FFFF00"/>
                </a:solidFill>
              </a:rPr>
            </a:br>
            <a:r>
              <a:rPr lang="el-GR" sz="3200" dirty="0" err="1" smtClean="0">
                <a:solidFill>
                  <a:srgbClr val="FFFF00"/>
                </a:solidFill>
              </a:rPr>
              <a:t>Παρκου</a:t>
            </a:r>
            <a:r>
              <a:rPr lang="el-GR" sz="3200" dirty="0" smtClean="0">
                <a:solidFill>
                  <a:srgbClr val="FFFF00"/>
                </a:solidFill>
              </a:rPr>
              <a:t> </a:t>
            </a:r>
            <a:r>
              <a:rPr lang="el-GR" sz="3200" dirty="0" err="1" smtClean="0">
                <a:solidFill>
                  <a:srgbClr val="FFFF00"/>
                </a:solidFill>
              </a:rPr>
              <a:t>Εκπαιδευτικων</a:t>
            </a:r>
            <a:r>
              <a:rPr lang="el-GR" sz="3200" dirty="0" smtClean="0">
                <a:solidFill>
                  <a:srgbClr val="FFFF00"/>
                </a:solidFill>
              </a:rPr>
              <a:t> </a:t>
            </a:r>
            <a:r>
              <a:rPr lang="el-GR" sz="3200" dirty="0" err="1" smtClean="0">
                <a:solidFill>
                  <a:srgbClr val="FFFF00"/>
                </a:solidFill>
              </a:rPr>
              <a:t>Δρασεων</a:t>
            </a:r>
            <a:endParaRPr lang="el-GR" sz="3200" dirty="0">
              <a:solidFill>
                <a:srgbClr val="FFFF00"/>
              </a:solidFill>
            </a:endParaRPr>
          </a:p>
        </p:txBody>
      </p:sp>
      <p:graphicFrame>
        <p:nvGraphicFramePr>
          <p:cNvPr id="4" name="Content Placeholder 3"/>
          <p:cNvGraphicFramePr>
            <a:graphicFrameLocks noGrp="1"/>
          </p:cNvGraphicFramePr>
          <p:nvPr>
            <p:ph idx="1"/>
          </p:nvPr>
        </p:nvGraphicFramePr>
        <p:xfrm>
          <a:off x="357158" y="1428736"/>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5"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37686C86-6653-4C8A-9B05-529B8B631686}" type="slidenum">
              <a:rPr lang="el-GR">
                <a:solidFill>
                  <a:schemeClr val="tx2"/>
                </a:solidFill>
              </a:rPr>
              <a:pPr/>
              <a:t>12</a:t>
            </a:fld>
            <a:endParaRPr lang="el-GR">
              <a:solidFill>
                <a:schemeClr val="tx2"/>
              </a:solidFill>
            </a:endParaRPr>
          </a:p>
        </p:txBody>
      </p:sp>
      <p:sp>
        <p:nvSpPr>
          <p:cNvPr id="5" name="4 - Θέση υποσέλιδου"/>
          <p:cNvSpPr>
            <a:spLocks noGrp="1"/>
          </p:cNvSpPr>
          <p:nvPr>
            <p:ph type="ftr" sz="quarter" idx="11"/>
          </p:nvPr>
        </p:nvSpPr>
        <p:spPr>
          <a:xfrm>
            <a:off x="457200" y="6286520"/>
            <a:ext cx="8329642" cy="500026"/>
          </a:xfrm>
        </p:spPr>
        <p:txBody>
          <a:bodyPr/>
          <a:lstStyle/>
          <a:p>
            <a:pPr algn="ctr"/>
            <a:r>
              <a:rPr lang="el-GR" b="1" dirty="0" smtClean="0">
                <a:solidFill>
                  <a:schemeClr val="tx1"/>
                </a:solidFill>
              </a:rPr>
              <a:t>ΑΝΤΙΔΗΜΑΡΧΙΑ ΠΑΙΔΕΙΑΣ &amp; ΑΘΛΗΤΙΣΜΟΥ                                                                                                              ΔΙΕΥΘΥΝΣΗ ΠΑΙΔΕΙΑΣ  ΔΙΑ ΒΙΟΥ ΜΑΘΗΣΗΣ &amp; ΚΟΙΝΩΝΙΚΗΣ ΠΡΟΣΤΑΣΙΑΣ ΤΜΗΜΑ ΣΧΟΛΕΙΩΝ </a:t>
            </a:r>
          </a:p>
          <a:p>
            <a:pPr algn="ctr"/>
            <a:r>
              <a:rPr lang="el-GR" b="1" dirty="0" smtClean="0">
                <a:solidFill>
                  <a:schemeClr val="tx1"/>
                </a:solidFill>
              </a:rPr>
              <a:t>ΠΑΡΚΟ ΕΚΠΑΙΔΕΥΤΙΚΩΝ ΔΡΑΣΕΩΝ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6 - Εικόνα" descr="WP_20170131_14_21_32_Pro.jpg"/>
          <p:cNvPicPr>
            <a:picLocks noChangeAspect="1"/>
          </p:cNvPicPr>
          <p:nvPr/>
        </p:nvPicPr>
        <p:blipFill>
          <a:blip r:embed="rId2" cstate="print">
            <a:lum bright="42000"/>
          </a:blip>
          <a:stretch>
            <a:fillRect/>
          </a:stretch>
        </p:blipFill>
        <p:spPr>
          <a:xfrm>
            <a:off x="-252536" y="0"/>
            <a:ext cx="9577064" cy="7101408"/>
          </a:xfrm>
          <a:prstGeom prst="rect">
            <a:avLst/>
          </a:prstGeom>
          <a:ln>
            <a:noFill/>
          </a:ln>
          <a:effectLst>
            <a:softEdge rad="112500"/>
          </a:effectLst>
        </p:spPr>
      </p:pic>
      <p:sp>
        <p:nvSpPr>
          <p:cNvPr id="3" name="Title 2"/>
          <p:cNvSpPr>
            <a:spLocks noGrp="1"/>
          </p:cNvSpPr>
          <p:nvPr>
            <p:ph type="title"/>
          </p:nvPr>
        </p:nvSpPr>
        <p:spPr>
          <a:xfrm>
            <a:off x="500034" y="214290"/>
            <a:ext cx="7239000" cy="1463040"/>
          </a:xfrm>
        </p:spPr>
        <p:txBody>
          <a:bodyPr rtlCol="0">
            <a:normAutofit fontScale="90000"/>
          </a:bodyPr>
          <a:lstStyle/>
          <a:p>
            <a:pPr marL="54864" indent="0" algn="ctr" fontAlgn="auto">
              <a:spcAft>
                <a:spcPts val="0"/>
              </a:spcAft>
              <a:defRPr/>
            </a:pPr>
            <a:r>
              <a:rPr lang="el-GR" dirty="0" err="1" smtClean="0">
                <a:solidFill>
                  <a:srgbClr val="FFFF00"/>
                </a:solidFill>
              </a:rPr>
              <a:t>ΑξονεΣ</a:t>
            </a:r>
            <a:r>
              <a:rPr lang="el-GR" dirty="0" smtClean="0">
                <a:solidFill>
                  <a:srgbClr val="FFFF00"/>
                </a:solidFill>
              </a:rPr>
              <a:t> </a:t>
            </a:r>
            <a:r>
              <a:rPr lang="el-GR" dirty="0" err="1" smtClean="0">
                <a:solidFill>
                  <a:srgbClr val="FFFF00"/>
                </a:solidFill>
              </a:rPr>
              <a:t>ΠροτεραιΟτηταΣ</a:t>
            </a:r>
            <a:r>
              <a:rPr lang="el-GR" dirty="0" smtClean="0">
                <a:solidFill>
                  <a:srgbClr val="FFFF00"/>
                </a:solidFill>
              </a:rPr>
              <a:t> </a:t>
            </a:r>
            <a:r>
              <a:rPr lang="el-GR" dirty="0" err="1" smtClean="0">
                <a:solidFill>
                  <a:srgbClr val="FFFF00"/>
                </a:solidFill>
              </a:rPr>
              <a:t>ΠΑρκου</a:t>
            </a:r>
            <a:r>
              <a:rPr lang="el-GR" dirty="0" smtClean="0">
                <a:solidFill>
                  <a:srgbClr val="FFFF00"/>
                </a:solidFill>
              </a:rPr>
              <a:t> </a:t>
            </a:r>
            <a:r>
              <a:rPr lang="el-GR" dirty="0" err="1" smtClean="0">
                <a:solidFill>
                  <a:srgbClr val="FFFF00"/>
                </a:solidFill>
              </a:rPr>
              <a:t>ΕκπαιδευτικΩν</a:t>
            </a:r>
            <a:r>
              <a:rPr lang="el-GR" dirty="0" smtClean="0">
                <a:solidFill>
                  <a:srgbClr val="FFFF00"/>
                </a:solidFill>
              </a:rPr>
              <a:t> </a:t>
            </a:r>
            <a:r>
              <a:rPr lang="el-GR" dirty="0" err="1" smtClean="0">
                <a:solidFill>
                  <a:srgbClr val="FFFF00"/>
                </a:solidFill>
              </a:rPr>
              <a:t>ΔρΑσεων</a:t>
            </a:r>
            <a:r>
              <a:rPr lang="el-GR" dirty="0" smtClean="0">
                <a:solidFill>
                  <a:srgbClr val="FFFF00"/>
                </a:solidFill>
              </a:rPr>
              <a:t> </a:t>
            </a:r>
            <a:endParaRPr lang="el-GR" dirty="0">
              <a:solidFill>
                <a:srgbClr val="FFFF00"/>
              </a:solidFill>
            </a:endParaRPr>
          </a:p>
        </p:txBody>
      </p:sp>
      <p:graphicFrame>
        <p:nvGraphicFramePr>
          <p:cNvPr id="4" name="Content Placeholder 3"/>
          <p:cNvGraphicFramePr>
            <a:graphicFrameLocks noGrp="1"/>
          </p:cNvGraphicFramePr>
          <p:nvPr>
            <p:ph idx="1"/>
          </p:nvPr>
        </p:nvGraphicFramePr>
        <p:xfrm>
          <a:off x="571472" y="1714488"/>
          <a:ext cx="8072494"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9"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BD632106-A6E2-453E-86A9-F52DFA182CD8}" type="slidenum">
              <a:rPr lang="el-GR">
                <a:solidFill>
                  <a:schemeClr val="tx2"/>
                </a:solidFill>
              </a:rPr>
              <a:pPr/>
              <a:t>2</a:t>
            </a:fld>
            <a:endParaRPr lang="el-GR">
              <a:solidFill>
                <a:schemeClr val="tx2"/>
              </a:solidFill>
            </a:endParaRPr>
          </a:p>
        </p:txBody>
      </p:sp>
      <p:sp>
        <p:nvSpPr>
          <p:cNvPr id="6" name="5 - Θέση υποσέλιδου"/>
          <p:cNvSpPr>
            <a:spLocks noGrp="1"/>
          </p:cNvSpPr>
          <p:nvPr>
            <p:ph type="ftr" sz="quarter" idx="11"/>
          </p:nvPr>
        </p:nvSpPr>
        <p:spPr>
          <a:xfrm>
            <a:off x="2357422" y="5929330"/>
            <a:ext cx="5429288" cy="785818"/>
          </a:xfrm>
        </p:spPr>
        <p:txBody>
          <a:bodyPr/>
          <a:lstStyle/>
          <a:p>
            <a:pPr algn="ctr"/>
            <a:r>
              <a:rPr lang="el-GR" dirty="0" smtClean="0">
                <a:solidFill>
                  <a:schemeClr val="tx1"/>
                </a:solidFill>
              </a:rPr>
              <a:t>ΑΝΤΙΔΗΜΑΡΧΙΑ ΠΑΙΔΕΙΑΣ &amp; ΑΘΛΗΤΙΣΜΟΥ                                                                                                              ΔΙΕΥΘΥΝΣΗ ΠΑΙΔΕΙΑΣ  ΔΙΑ ΒΙΟΥ ΜΑΘΗΣΗΣ &amp; ΚΟΙΝΩΝΙΚΗΣ ΠΡΟΣΤΑΣΙΑΣ ΤΜΗΜΑ ΣΧΟΛΕΙΩΝ ΠΑΡΚΟ ΕΚΠΑΙΔΕΥΤΙΚΩΝ ΔΡΑΣΕΩΝ </a:t>
            </a:r>
          </a:p>
          <a:p>
            <a:pPr algn="ctr"/>
            <a:endParaRPr lang="el-GR"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6 - Εικόνα" descr="WP_20170131_14_21_32_Pro.jpg"/>
          <p:cNvPicPr>
            <a:picLocks noChangeAspect="1"/>
          </p:cNvPicPr>
          <p:nvPr/>
        </p:nvPicPr>
        <p:blipFill>
          <a:blip r:embed="rId2" cstate="print">
            <a:lum bright="42000"/>
          </a:blip>
          <a:stretch>
            <a:fillRect/>
          </a:stretch>
        </p:blipFill>
        <p:spPr>
          <a:xfrm>
            <a:off x="-252536" y="0"/>
            <a:ext cx="9577064" cy="7101408"/>
          </a:xfrm>
          <a:prstGeom prst="rect">
            <a:avLst/>
          </a:prstGeom>
          <a:ln>
            <a:noFill/>
          </a:ln>
          <a:effectLst>
            <a:softEdge rad="112500"/>
          </a:effectLst>
        </p:spPr>
      </p:pic>
      <p:graphicFrame>
        <p:nvGraphicFramePr>
          <p:cNvPr id="4" name="Content Placeholder 3"/>
          <p:cNvGraphicFramePr>
            <a:graphicFrameLocks noGrp="1"/>
          </p:cNvGraphicFramePr>
          <p:nvPr>
            <p:ph idx="1"/>
          </p:nvPr>
        </p:nvGraphicFramePr>
        <p:xfrm>
          <a:off x="642910" y="1643050"/>
          <a:ext cx="8001056" cy="392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57158" y="357166"/>
            <a:ext cx="8429684" cy="785818"/>
          </a:xfrm>
        </p:spPr>
        <p:txBody>
          <a:bodyPr rtlCol="0">
            <a:normAutofit/>
          </a:bodyPr>
          <a:lstStyle/>
          <a:p>
            <a:pPr marL="54864" indent="0" algn="ctr" fontAlgn="auto">
              <a:spcAft>
                <a:spcPts val="0"/>
              </a:spcAft>
              <a:defRPr/>
            </a:pPr>
            <a:r>
              <a:rPr lang="el-GR" dirty="0" smtClean="0">
                <a:solidFill>
                  <a:srgbClr val="FFFF00"/>
                </a:solidFill>
              </a:rPr>
              <a:t> </a:t>
            </a:r>
            <a:r>
              <a:rPr lang="el-GR" dirty="0" err="1" smtClean="0">
                <a:solidFill>
                  <a:srgbClr val="FFFF00"/>
                </a:solidFill>
              </a:rPr>
              <a:t>μαζι</a:t>
            </a:r>
            <a:r>
              <a:rPr lang="el-GR" dirty="0" smtClean="0">
                <a:solidFill>
                  <a:srgbClr val="FFFF00"/>
                </a:solidFill>
              </a:rPr>
              <a:t> </a:t>
            </a:r>
            <a:r>
              <a:rPr lang="el-GR" dirty="0" err="1" smtClean="0">
                <a:solidFill>
                  <a:srgbClr val="FFFF00"/>
                </a:solidFill>
              </a:rPr>
              <a:t>μασ</a:t>
            </a:r>
            <a:r>
              <a:rPr lang="el-GR" dirty="0" smtClean="0">
                <a:solidFill>
                  <a:srgbClr val="FFFF00"/>
                </a:solidFill>
              </a:rPr>
              <a:t> </a:t>
            </a:r>
            <a:r>
              <a:rPr lang="el-GR" dirty="0" err="1" smtClean="0">
                <a:solidFill>
                  <a:srgbClr val="FFFF00"/>
                </a:solidFill>
              </a:rPr>
              <a:t>ειναι</a:t>
            </a:r>
            <a:endParaRPr lang="el-GR" dirty="0">
              <a:solidFill>
                <a:srgbClr val="FFFF00"/>
              </a:solidFill>
            </a:endParaRPr>
          </a:p>
        </p:txBody>
      </p:sp>
      <p:sp>
        <p:nvSpPr>
          <p:cNvPr id="21509"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Ctr="0" compatLnSpc="1">
            <a:prstTxWarp prst="textNoShape">
              <a:avLst/>
            </a:prstTxWarp>
          </a:bodyPr>
          <a:lstStyle/>
          <a:p>
            <a:fld id="{BD632106-A6E2-453E-86A9-F52DFA182CD8}" type="slidenum">
              <a:rPr lang="el-GR">
                <a:solidFill>
                  <a:schemeClr val="tx2"/>
                </a:solidFill>
              </a:rPr>
              <a:pPr/>
              <a:t>3</a:t>
            </a:fld>
            <a:endParaRPr lang="el-GR">
              <a:solidFill>
                <a:schemeClr val="tx2"/>
              </a:solidFill>
            </a:endParaRPr>
          </a:p>
        </p:txBody>
      </p:sp>
      <p:sp>
        <p:nvSpPr>
          <p:cNvPr id="6" name="5 - Θέση υποσέλιδου"/>
          <p:cNvSpPr>
            <a:spLocks noGrp="1"/>
          </p:cNvSpPr>
          <p:nvPr>
            <p:ph type="ftr" sz="quarter" idx="11"/>
          </p:nvPr>
        </p:nvSpPr>
        <p:spPr>
          <a:xfrm>
            <a:off x="642910" y="6500834"/>
            <a:ext cx="8001056" cy="285712"/>
          </a:xfrm>
        </p:spPr>
        <p:txBody>
          <a:bodyPr/>
          <a:lstStyle/>
          <a:p>
            <a:pPr algn="ctr"/>
            <a:r>
              <a:rPr lang="el-GR" b="1" dirty="0" smtClean="0">
                <a:solidFill>
                  <a:schemeClr val="tx1"/>
                </a:solidFill>
              </a:rPr>
              <a:t>ΑΝΤΙΔΗΜΑΡΧΙΑ ΠΑΙΔΕΙΑΣ &amp; ΑΘΛΗΤΙΣΜΟΥ                                                                                                              ΔΙΕΥΘΥΝΣΗ ΠΑΙΔΕΙΑΣ  ΔΙΑ ΒΙΟΥ ΜΑΘΗΣΗΣ &amp; ΚΟΙΝΩΝΙΚΗΣ ΠΡΟΣΤΑΣΙΑΣ ΤΜΗΜΑ ΣΧΟΛΕΙΩΝ </a:t>
            </a:r>
          </a:p>
          <a:p>
            <a:pPr algn="ctr"/>
            <a:r>
              <a:rPr lang="el-GR" b="1" dirty="0" smtClean="0">
                <a:solidFill>
                  <a:schemeClr val="tx1"/>
                </a:solidFill>
              </a:rPr>
              <a:t>ΠΑΡΚΟ ΕΚΠΑΙΔΕΥΤΙΚΩΝ ΔΡΑΣΕΩΝ </a:t>
            </a:r>
          </a:p>
          <a:p>
            <a:pPr algn="ctr"/>
            <a:endParaRPr lang="el-GR"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5 - Εικόνα" descr="WP_20170131_14_21_32_Pro.jpg"/>
          <p:cNvPicPr>
            <a:picLocks noChangeAspect="1"/>
          </p:cNvPicPr>
          <p:nvPr/>
        </p:nvPicPr>
        <p:blipFill>
          <a:blip r:embed="rId3" cstate="print">
            <a:lum bright="42000"/>
          </a:blip>
          <a:stretch>
            <a:fillRect/>
          </a:stretch>
        </p:blipFill>
        <p:spPr>
          <a:xfrm>
            <a:off x="0" y="285752"/>
            <a:ext cx="9144000" cy="6643710"/>
          </a:xfrm>
          <a:prstGeom prst="rect">
            <a:avLst/>
          </a:prstGeom>
          <a:ln>
            <a:noFill/>
          </a:ln>
          <a:effectLst>
            <a:softEdge rad="112500"/>
          </a:effectLst>
        </p:spPr>
      </p:pic>
      <p:sp>
        <p:nvSpPr>
          <p:cNvPr id="2" name="1 - Τίτλος"/>
          <p:cNvSpPr>
            <a:spLocks noGrp="1"/>
          </p:cNvSpPr>
          <p:nvPr>
            <p:ph type="title"/>
          </p:nvPr>
        </p:nvSpPr>
        <p:spPr>
          <a:xfrm>
            <a:off x="1571604" y="285728"/>
            <a:ext cx="6357982" cy="1571636"/>
          </a:xfrm>
        </p:spPr>
        <p:txBody>
          <a:bodyPr>
            <a:normAutofit fontScale="90000"/>
          </a:bodyPr>
          <a:lstStyle/>
          <a:p>
            <a:pPr lvl="0" algn="ctr"/>
            <a:r>
              <a:rPr lang="el-GR" sz="2400" dirty="0" smtClean="0"/>
              <a:t/>
            </a:r>
            <a:br>
              <a:rPr lang="el-GR" sz="2400" dirty="0" smtClean="0"/>
            </a:br>
            <a:r>
              <a:rPr lang="el-GR" sz="2400" dirty="0" smtClean="0">
                <a:solidFill>
                  <a:schemeClr val="accent5">
                    <a:lumMod val="75000"/>
                  </a:schemeClr>
                </a:solidFill>
              </a:rPr>
              <a:t>ΕΚΠΑΙΔΕΥΤΙΚΕΣ</a:t>
            </a:r>
            <a:r>
              <a:rPr lang="el-GR" sz="2400" dirty="0" smtClean="0"/>
              <a:t> </a:t>
            </a:r>
            <a:r>
              <a:rPr lang="el-GR" sz="2400" dirty="0" smtClean="0">
                <a:solidFill>
                  <a:schemeClr val="accent5">
                    <a:lumMod val="75000"/>
                  </a:schemeClr>
                </a:solidFill>
              </a:rPr>
              <a:t>ΔΡΑΣΕΙΣ</a:t>
            </a:r>
            <a:r>
              <a:rPr lang="el-GR" sz="2400" dirty="0" smtClean="0"/>
              <a:t/>
            </a:r>
            <a:br>
              <a:rPr lang="el-GR" sz="2400" dirty="0" smtClean="0"/>
            </a:br>
            <a:r>
              <a:rPr lang="el-GR" sz="2400" dirty="0" smtClean="0"/>
              <a:t>  </a:t>
            </a:r>
            <a:r>
              <a:rPr lang="el-GR" sz="2400" dirty="0" smtClean="0">
                <a:solidFill>
                  <a:schemeClr val="accent5">
                    <a:lumMod val="75000"/>
                  </a:schemeClr>
                </a:solidFill>
              </a:rPr>
              <a:t>ΓΙΑ</a:t>
            </a:r>
            <a:r>
              <a:rPr lang="el-GR" sz="2400" dirty="0" smtClean="0"/>
              <a:t> </a:t>
            </a:r>
            <a:r>
              <a:rPr lang="el-GR" sz="2400" dirty="0" smtClean="0">
                <a:solidFill>
                  <a:schemeClr val="accent5">
                    <a:lumMod val="75000"/>
                  </a:schemeClr>
                </a:solidFill>
              </a:rPr>
              <a:t>ΣΧΟΛΕΙΑ Α’ΒΘΜΙΑΣ &amp; Β΄ΘΜΙΑΣ ΕΚΠΑΙΔΕΥΣΗΣ</a:t>
            </a:r>
            <a:r>
              <a:rPr lang="el-GR" sz="4000" dirty="0" smtClean="0">
                <a:solidFill>
                  <a:schemeClr val="accent5">
                    <a:lumMod val="75000"/>
                  </a:schemeClr>
                </a:solidFill>
              </a:rPr>
              <a:t/>
            </a:r>
            <a:br>
              <a:rPr lang="el-GR" sz="4000" dirty="0" smtClean="0">
                <a:solidFill>
                  <a:schemeClr val="accent5">
                    <a:lumMod val="75000"/>
                  </a:schemeClr>
                </a:solidFill>
              </a:rPr>
            </a:br>
            <a:r>
              <a:rPr lang="el-GR" dirty="0" smtClean="0">
                <a:solidFill>
                  <a:schemeClr val="accent5">
                    <a:lumMod val="75000"/>
                  </a:schemeClr>
                </a:solidFill>
              </a:rPr>
              <a:t> </a:t>
            </a:r>
            <a:endParaRPr lang="el-GR" dirty="0">
              <a:solidFill>
                <a:schemeClr val="accent5">
                  <a:lumMod val="75000"/>
                </a:schemeClr>
              </a:solidFill>
            </a:endParaRPr>
          </a:p>
        </p:txBody>
      </p:sp>
      <p:graphicFrame>
        <p:nvGraphicFramePr>
          <p:cNvPr id="8" name="7 - Διάγραμμα"/>
          <p:cNvGraphicFramePr/>
          <p:nvPr/>
        </p:nvGraphicFramePr>
        <p:xfrm>
          <a:off x="285720" y="1428736"/>
          <a:ext cx="8358246" cy="4572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 Θέση αριθμού διαφάνειας"/>
          <p:cNvSpPr>
            <a:spLocks noGrp="1"/>
          </p:cNvSpPr>
          <p:nvPr>
            <p:ph type="sldNum" sz="quarter" idx="12"/>
          </p:nvPr>
        </p:nvSpPr>
        <p:spPr/>
        <p:txBody>
          <a:bodyPr/>
          <a:lstStyle/>
          <a:p>
            <a:fld id="{3D287787-2266-4267-AAB4-92535FAB6007}" type="slidenum">
              <a:rPr lang="el-GR" smtClean="0"/>
              <a:pPr/>
              <a:t>4</a:t>
            </a:fld>
            <a:endParaRPr lang="el-GR"/>
          </a:p>
        </p:txBody>
      </p:sp>
      <p:sp>
        <p:nvSpPr>
          <p:cNvPr id="11" name="10 - Θέση υποσέλιδου"/>
          <p:cNvSpPr>
            <a:spLocks noGrp="1"/>
          </p:cNvSpPr>
          <p:nvPr>
            <p:ph type="ftr" sz="quarter" idx="11"/>
          </p:nvPr>
        </p:nvSpPr>
        <p:spPr>
          <a:xfrm>
            <a:off x="457200" y="6286520"/>
            <a:ext cx="8329642" cy="500026"/>
          </a:xfrm>
        </p:spPr>
        <p:txBody>
          <a:bodyPr/>
          <a:lstStyle/>
          <a:p>
            <a:pPr algn="ctr"/>
            <a:r>
              <a:rPr lang="el-GR" b="1" dirty="0" smtClean="0">
                <a:solidFill>
                  <a:schemeClr val="tx1"/>
                </a:solidFill>
              </a:rPr>
              <a:t>ΑΝΤΙΔΗΜΑΡΧΙΑ ΠΑΙΔΕΙΑΣ &amp; ΑΘΛΗΤΙΣΜΟΥ                                                                                                              ΔΙΕΥΘΥΝΣΗ ΠΑΙΔΕΙΑΣ  ΔΙΑ ΒΙΟΥ ΜΑΘΗΣΗΣ &amp; ΚΟΙΝΩΝΙΚΗΣ ΠΡΟΣΤΑΣΙΑΣ ΤΜΗΜΑ ΣΧΟΛΕΙΩΝ </a:t>
            </a:r>
          </a:p>
          <a:p>
            <a:pPr algn="ctr"/>
            <a:r>
              <a:rPr lang="el-GR" b="1" dirty="0" smtClean="0">
                <a:solidFill>
                  <a:schemeClr val="tx1"/>
                </a:solidFill>
              </a:rPr>
              <a:t>ΠΑΡΚΟ ΕΚΠΑΙΔΕΥΤΙΚΩΝ ΔΡΑΣΕΩΝ </a:t>
            </a:r>
          </a:p>
          <a:p>
            <a:pPr algn="ctr"/>
            <a:endParaRPr lang="el-GR"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8 - Εικόνα" descr="WP_20170131_14_21_32_Pro.jpg"/>
          <p:cNvPicPr>
            <a:picLocks noChangeAspect="1"/>
          </p:cNvPicPr>
          <p:nvPr/>
        </p:nvPicPr>
        <p:blipFill>
          <a:blip r:embed="rId3" cstate="print">
            <a:lum bright="42000"/>
          </a:blip>
          <a:stretch>
            <a:fillRect/>
          </a:stretch>
        </p:blipFill>
        <p:spPr>
          <a:xfrm>
            <a:off x="-214346" y="0"/>
            <a:ext cx="9538874" cy="7143776"/>
          </a:xfrm>
          <a:prstGeom prst="rect">
            <a:avLst/>
          </a:prstGeom>
          <a:ln>
            <a:noFill/>
          </a:ln>
          <a:effectLst>
            <a:softEdge rad="112500"/>
          </a:effectLst>
        </p:spPr>
      </p:pic>
      <p:sp>
        <p:nvSpPr>
          <p:cNvPr id="2" name="1 - Τίτλος"/>
          <p:cNvSpPr>
            <a:spLocks noGrp="1"/>
          </p:cNvSpPr>
          <p:nvPr>
            <p:ph type="title"/>
          </p:nvPr>
        </p:nvSpPr>
        <p:spPr>
          <a:xfrm>
            <a:off x="1643042" y="0"/>
            <a:ext cx="4929222" cy="1643074"/>
          </a:xfrm>
        </p:spPr>
        <p:txBody>
          <a:bodyPr>
            <a:normAutofit/>
          </a:bodyPr>
          <a:lstStyle/>
          <a:p>
            <a:pPr lvl="0" algn="ctr"/>
            <a:r>
              <a:rPr lang="el-GR" sz="2400" dirty="0" smtClean="0"/>
              <a:t/>
            </a:r>
            <a:br>
              <a:rPr lang="el-GR" sz="2400" dirty="0" smtClean="0"/>
            </a:br>
            <a:r>
              <a:rPr lang="el-GR" sz="2400" dirty="0" smtClean="0">
                <a:solidFill>
                  <a:schemeClr val="accent5">
                    <a:lumMod val="75000"/>
                  </a:schemeClr>
                </a:solidFill>
              </a:rPr>
              <a:t>ΔΡΑΣΕΙΣ </a:t>
            </a:r>
            <a:r>
              <a:rPr lang="el-GR" sz="2400" dirty="0" err="1" smtClean="0">
                <a:solidFill>
                  <a:schemeClr val="accent5">
                    <a:lumMod val="75000"/>
                  </a:schemeClr>
                </a:solidFill>
              </a:rPr>
              <a:t>ΣΧΟΛΕΙων</a:t>
            </a:r>
            <a:r>
              <a:rPr lang="el-GR" sz="2400" dirty="0" smtClean="0">
                <a:solidFill>
                  <a:schemeClr val="accent5">
                    <a:lumMod val="75000"/>
                  </a:schemeClr>
                </a:solidFill>
              </a:rPr>
              <a:t> </a:t>
            </a:r>
            <a:r>
              <a:rPr lang="el-GR" sz="4000" dirty="0" smtClean="0">
                <a:solidFill>
                  <a:schemeClr val="accent5">
                    <a:lumMod val="75000"/>
                  </a:schemeClr>
                </a:solidFill>
              </a:rPr>
              <a:t/>
            </a:r>
            <a:br>
              <a:rPr lang="el-GR" sz="4000" dirty="0" smtClean="0">
                <a:solidFill>
                  <a:schemeClr val="accent5">
                    <a:lumMod val="75000"/>
                  </a:schemeClr>
                </a:solidFill>
              </a:rPr>
            </a:br>
            <a:r>
              <a:rPr lang="el-GR" dirty="0" smtClean="0">
                <a:solidFill>
                  <a:schemeClr val="accent5">
                    <a:lumMod val="75000"/>
                  </a:schemeClr>
                </a:solidFill>
              </a:rPr>
              <a:t> </a:t>
            </a:r>
            <a:endParaRPr lang="el-GR" dirty="0">
              <a:solidFill>
                <a:schemeClr val="accent5">
                  <a:lumMod val="75000"/>
                </a:schemeClr>
              </a:solidFill>
            </a:endParaRPr>
          </a:p>
        </p:txBody>
      </p:sp>
      <p:sp>
        <p:nvSpPr>
          <p:cNvPr id="7" name="6 - Θέση αριθμού διαφάνειας"/>
          <p:cNvSpPr>
            <a:spLocks noGrp="1"/>
          </p:cNvSpPr>
          <p:nvPr>
            <p:ph type="sldNum" sz="quarter" idx="12"/>
          </p:nvPr>
        </p:nvSpPr>
        <p:spPr/>
        <p:txBody>
          <a:bodyPr/>
          <a:lstStyle/>
          <a:p>
            <a:fld id="{3D287787-2266-4267-AAB4-92535FAB6007}" type="slidenum">
              <a:rPr lang="el-GR" smtClean="0"/>
              <a:pPr/>
              <a:t>5</a:t>
            </a:fld>
            <a:endParaRPr lang="el-GR"/>
          </a:p>
        </p:txBody>
      </p:sp>
      <p:sp>
        <p:nvSpPr>
          <p:cNvPr id="8" name="7 - Θέση υποσέλιδου"/>
          <p:cNvSpPr>
            <a:spLocks noGrp="1"/>
          </p:cNvSpPr>
          <p:nvPr>
            <p:ph type="ftr" sz="quarter" idx="11"/>
          </p:nvPr>
        </p:nvSpPr>
        <p:spPr>
          <a:xfrm>
            <a:off x="214282" y="6607987"/>
            <a:ext cx="8501122" cy="500026"/>
          </a:xfrm>
        </p:spPr>
        <p:txBody>
          <a:bodyPr/>
          <a:lstStyle/>
          <a:p>
            <a:pPr algn="ctr"/>
            <a:r>
              <a:rPr lang="el-GR" b="1" dirty="0" smtClean="0">
                <a:solidFill>
                  <a:schemeClr val="tx1"/>
                </a:solidFill>
              </a:rPr>
              <a:t>ΑΝΤΙΔΗΜΑΡΧΙΑ ΠΑΙΔΕΙΑΣ &amp; ΑΘΛΗΤΙΣΜΟΥ                                                                                                              ΔΙΕΥΘΥΝΣΗ ΠΑΙΔΕΙΑΣ  ΔΙΑ ΒΙΟΥ ΜΑΘΗΣΗΣ &amp; ΚΟΙΝΩΝΙΚΗΣ ΠΡΟΣΤΑΣΙΑΣ ΤΜΗΜΑ ΣΧΟΛΕΙΩΝ </a:t>
            </a:r>
          </a:p>
          <a:p>
            <a:pPr algn="ctr"/>
            <a:r>
              <a:rPr lang="el-GR" b="1" dirty="0" smtClean="0">
                <a:solidFill>
                  <a:schemeClr val="tx1"/>
                </a:solidFill>
              </a:rPr>
              <a:t>ΠΑΡΚΟ ΕΚΠΑΙΔΕΥΤΙΚΩΝ ΔΡΑΣΕΩΝ </a:t>
            </a:r>
          </a:p>
          <a:p>
            <a:pPr algn="ctr"/>
            <a:endParaRPr lang="el-GR" b="1" dirty="0">
              <a:solidFill>
                <a:schemeClr val="accent5">
                  <a:lumMod val="50000"/>
                </a:schemeClr>
              </a:solidFill>
            </a:endParaRPr>
          </a:p>
        </p:txBody>
      </p:sp>
      <p:pic>
        <p:nvPicPr>
          <p:cNvPr id="12" name="11 - Θέση περιεχομένου" descr="20180424_101555.jpg"/>
          <p:cNvPicPr>
            <a:picLocks noGrp="1" noChangeAspect="1"/>
          </p:cNvPicPr>
          <p:nvPr>
            <p:ph idx="1"/>
          </p:nvPr>
        </p:nvPicPr>
        <p:blipFill>
          <a:blip r:embed="rId4" cstate="print"/>
          <a:srcRect l="17506" t="2439" r="20425" b="14634"/>
          <a:stretch>
            <a:fillRect/>
          </a:stretch>
        </p:blipFill>
        <p:spPr>
          <a:xfrm rot="5400000">
            <a:off x="5143502" y="1214424"/>
            <a:ext cx="2786084" cy="2643206"/>
          </a:xfrm>
        </p:spPr>
      </p:pic>
      <p:pic>
        <p:nvPicPr>
          <p:cNvPr id="13" name="12 - Εικόνα" descr="IMG_4497.JPG"/>
          <p:cNvPicPr>
            <a:picLocks noChangeAspect="1"/>
          </p:cNvPicPr>
          <p:nvPr/>
        </p:nvPicPr>
        <p:blipFill>
          <a:blip r:embed="rId5" cstate="print"/>
          <a:stretch>
            <a:fillRect/>
          </a:stretch>
        </p:blipFill>
        <p:spPr>
          <a:xfrm>
            <a:off x="642910" y="1214422"/>
            <a:ext cx="3500462" cy="2625347"/>
          </a:xfrm>
          <a:prstGeom prst="rect">
            <a:avLst/>
          </a:prstGeom>
        </p:spPr>
      </p:pic>
      <p:sp>
        <p:nvSpPr>
          <p:cNvPr id="10" name="9 - TextBox"/>
          <p:cNvSpPr txBox="1"/>
          <p:nvPr/>
        </p:nvSpPr>
        <p:spPr>
          <a:xfrm>
            <a:off x="1428728" y="3286124"/>
            <a:ext cx="2571768" cy="338554"/>
          </a:xfrm>
          <a:prstGeom prst="rect">
            <a:avLst/>
          </a:prstGeom>
          <a:noFill/>
        </p:spPr>
        <p:txBody>
          <a:bodyPr wrap="square" rtlCol="0">
            <a:spAutoFit/>
          </a:bodyPr>
          <a:lstStyle/>
          <a:p>
            <a:r>
              <a:rPr lang="el-GR" sz="1600" b="1" dirty="0" smtClean="0">
                <a:solidFill>
                  <a:srgbClr val="FFFF00"/>
                </a:solidFill>
              </a:rPr>
              <a:t>ΘΕΑΤΡΙΚΗ</a:t>
            </a:r>
            <a:r>
              <a:rPr lang="el-GR" sz="1600" dirty="0" smtClean="0">
                <a:solidFill>
                  <a:srgbClr val="FFFF00"/>
                </a:solidFill>
              </a:rPr>
              <a:t> </a:t>
            </a:r>
            <a:r>
              <a:rPr lang="el-GR" sz="1600" b="1" dirty="0" smtClean="0">
                <a:solidFill>
                  <a:srgbClr val="FFFF00"/>
                </a:solidFill>
              </a:rPr>
              <a:t>ΑΓΩΓΗ</a:t>
            </a:r>
            <a:endParaRPr lang="el-GR" sz="1600" b="1" dirty="0">
              <a:solidFill>
                <a:srgbClr val="FFFF00"/>
              </a:solidFill>
            </a:endParaRPr>
          </a:p>
        </p:txBody>
      </p:sp>
      <p:sp>
        <p:nvSpPr>
          <p:cNvPr id="14" name="13 - TextBox"/>
          <p:cNvSpPr txBox="1"/>
          <p:nvPr/>
        </p:nvSpPr>
        <p:spPr>
          <a:xfrm>
            <a:off x="6286512" y="1214422"/>
            <a:ext cx="1428760" cy="338554"/>
          </a:xfrm>
          <a:prstGeom prst="rect">
            <a:avLst/>
          </a:prstGeom>
          <a:noFill/>
        </p:spPr>
        <p:txBody>
          <a:bodyPr wrap="square" rtlCol="0">
            <a:spAutoFit/>
          </a:bodyPr>
          <a:lstStyle/>
          <a:p>
            <a:r>
              <a:rPr lang="el-GR" sz="1600" b="1" dirty="0" smtClean="0">
                <a:solidFill>
                  <a:srgbClr val="FFFF00"/>
                </a:solidFill>
              </a:rPr>
              <a:t>ΦΙΛΟΖΩΙΑ</a:t>
            </a:r>
            <a:endParaRPr lang="el-GR" sz="1600" b="1" dirty="0">
              <a:solidFill>
                <a:srgbClr val="FFFF00"/>
              </a:solidFill>
            </a:endParaRPr>
          </a:p>
        </p:txBody>
      </p:sp>
      <p:sp>
        <p:nvSpPr>
          <p:cNvPr id="15" name="14 - TextBox"/>
          <p:cNvSpPr txBox="1"/>
          <p:nvPr/>
        </p:nvSpPr>
        <p:spPr>
          <a:xfrm>
            <a:off x="4143372" y="5929330"/>
            <a:ext cx="1357322" cy="338554"/>
          </a:xfrm>
          <a:prstGeom prst="rect">
            <a:avLst/>
          </a:prstGeom>
          <a:noFill/>
        </p:spPr>
        <p:txBody>
          <a:bodyPr wrap="square" rtlCol="0">
            <a:spAutoFit/>
          </a:bodyPr>
          <a:lstStyle/>
          <a:p>
            <a:r>
              <a:rPr lang="el-GR" sz="1600" dirty="0" smtClean="0">
                <a:solidFill>
                  <a:srgbClr val="FFFF00"/>
                </a:solidFill>
              </a:rPr>
              <a:t>ΦΙΛΟΖΩΙΑ</a:t>
            </a:r>
            <a:endParaRPr lang="el-GR" sz="1600" dirty="0">
              <a:solidFill>
                <a:srgbClr val="FFFF00"/>
              </a:solidFill>
            </a:endParaRPr>
          </a:p>
        </p:txBody>
      </p:sp>
      <p:pic>
        <p:nvPicPr>
          <p:cNvPr id="17" name="16 - Εικόνα" descr="WP_20160318_11_27_06_Pro.jpg"/>
          <p:cNvPicPr>
            <a:picLocks noChangeAspect="1"/>
          </p:cNvPicPr>
          <p:nvPr/>
        </p:nvPicPr>
        <p:blipFill>
          <a:blip r:embed="rId6" cstate="print"/>
          <a:stretch>
            <a:fillRect/>
          </a:stretch>
        </p:blipFill>
        <p:spPr>
          <a:xfrm>
            <a:off x="4500562" y="4071942"/>
            <a:ext cx="4285453" cy="2407260"/>
          </a:xfrm>
          <a:prstGeom prst="rect">
            <a:avLst/>
          </a:prstGeom>
        </p:spPr>
      </p:pic>
      <p:pic>
        <p:nvPicPr>
          <p:cNvPr id="18" name="17 - Εικόνα" descr="parko_0012.jpg"/>
          <p:cNvPicPr>
            <a:picLocks noChangeAspect="1"/>
          </p:cNvPicPr>
          <p:nvPr/>
        </p:nvPicPr>
        <p:blipFill>
          <a:blip r:embed="rId7" cstate="print"/>
          <a:srcRect t="22767" r="15152"/>
          <a:stretch>
            <a:fillRect/>
          </a:stretch>
        </p:blipFill>
        <p:spPr>
          <a:xfrm>
            <a:off x="214282" y="4214818"/>
            <a:ext cx="4051701" cy="2071702"/>
          </a:xfrm>
          <a:prstGeom prst="rect">
            <a:avLst/>
          </a:prstGeom>
        </p:spPr>
      </p:pic>
      <p:sp>
        <p:nvSpPr>
          <p:cNvPr id="19" name="18 - TextBox"/>
          <p:cNvSpPr txBox="1"/>
          <p:nvPr/>
        </p:nvSpPr>
        <p:spPr>
          <a:xfrm>
            <a:off x="285720" y="4286256"/>
            <a:ext cx="1857388" cy="369332"/>
          </a:xfrm>
          <a:prstGeom prst="rect">
            <a:avLst/>
          </a:prstGeom>
          <a:noFill/>
        </p:spPr>
        <p:txBody>
          <a:bodyPr wrap="square" rtlCol="0">
            <a:spAutoFit/>
          </a:bodyPr>
          <a:lstStyle/>
          <a:p>
            <a:r>
              <a:rPr lang="el-GR" dirty="0" smtClean="0">
                <a:solidFill>
                  <a:srgbClr val="FFFF00"/>
                </a:solidFill>
              </a:rPr>
              <a:t>ΑΝΑΚΥΚΛΩΣΗ</a:t>
            </a:r>
            <a:endParaRPr lang="el-GR" dirty="0">
              <a:solidFill>
                <a:srgbClr val="FFFF00"/>
              </a:solidFill>
            </a:endParaRPr>
          </a:p>
        </p:txBody>
      </p:sp>
      <p:sp>
        <p:nvSpPr>
          <p:cNvPr id="20" name="19 - TextBox"/>
          <p:cNvSpPr txBox="1"/>
          <p:nvPr/>
        </p:nvSpPr>
        <p:spPr>
          <a:xfrm>
            <a:off x="4786314" y="5857892"/>
            <a:ext cx="2143140" cy="584775"/>
          </a:xfrm>
          <a:prstGeom prst="rect">
            <a:avLst/>
          </a:prstGeom>
          <a:noFill/>
        </p:spPr>
        <p:txBody>
          <a:bodyPr wrap="square" rtlCol="0">
            <a:spAutoFit/>
          </a:bodyPr>
          <a:lstStyle/>
          <a:p>
            <a:r>
              <a:rPr lang="el-GR" sz="1600" dirty="0" smtClean="0">
                <a:solidFill>
                  <a:srgbClr val="FFFF00"/>
                </a:solidFill>
              </a:rPr>
              <a:t>ΘΕΑΤΡΙΚΗ ΠΑΡΑΣΤΑΣΗ</a:t>
            </a:r>
            <a:endParaRPr lang="el-GR" sz="1600"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7 - Εικόνα" descr="WP_20170131_14_21_32_Pro.jpg"/>
          <p:cNvPicPr>
            <a:picLocks noChangeAspect="1"/>
          </p:cNvPicPr>
          <p:nvPr/>
        </p:nvPicPr>
        <p:blipFill>
          <a:blip r:embed="rId3" cstate="print">
            <a:lum bright="42000"/>
          </a:blip>
          <a:stretch>
            <a:fillRect/>
          </a:stretch>
        </p:blipFill>
        <p:spPr>
          <a:xfrm>
            <a:off x="-214346" y="0"/>
            <a:ext cx="9858444" cy="7000900"/>
          </a:xfrm>
          <a:prstGeom prst="rect">
            <a:avLst/>
          </a:prstGeom>
          <a:ln>
            <a:noFill/>
          </a:ln>
          <a:effectLst>
            <a:softEdge rad="112500"/>
          </a:effectLst>
        </p:spPr>
      </p:pic>
      <p:sp>
        <p:nvSpPr>
          <p:cNvPr id="2" name="1 - Τίτλος"/>
          <p:cNvSpPr>
            <a:spLocks noGrp="1"/>
          </p:cNvSpPr>
          <p:nvPr>
            <p:ph type="title"/>
          </p:nvPr>
        </p:nvSpPr>
        <p:spPr>
          <a:xfrm>
            <a:off x="500034" y="285728"/>
            <a:ext cx="8143932" cy="857256"/>
          </a:xfrm>
        </p:spPr>
        <p:txBody>
          <a:bodyPr>
            <a:normAutofit/>
          </a:bodyPr>
          <a:lstStyle/>
          <a:p>
            <a:pPr algn="ctr"/>
            <a:r>
              <a:rPr lang="el-GR" sz="2800" dirty="0" err="1" smtClean="0">
                <a:solidFill>
                  <a:schemeClr val="accent5">
                    <a:lumMod val="50000"/>
                  </a:schemeClr>
                </a:solidFill>
              </a:rPr>
              <a:t>Δρασεισ</a:t>
            </a:r>
            <a:r>
              <a:rPr lang="el-GR" sz="2800" dirty="0" smtClean="0">
                <a:solidFill>
                  <a:schemeClr val="accent5">
                    <a:lumMod val="50000"/>
                  </a:schemeClr>
                </a:solidFill>
              </a:rPr>
              <a:t> </a:t>
            </a:r>
            <a:r>
              <a:rPr lang="el-GR" sz="2800" dirty="0" err="1" smtClean="0">
                <a:solidFill>
                  <a:schemeClr val="accent5">
                    <a:lumMod val="50000"/>
                  </a:schemeClr>
                </a:solidFill>
              </a:rPr>
              <a:t>σχολειων</a:t>
            </a:r>
            <a:r>
              <a:rPr lang="el-GR" sz="2800" dirty="0" smtClean="0">
                <a:solidFill>
                  <a:schemeClr val="accent5">
                    <a:lumMod val="50000"/>
                  </a:schemeClr>
                </a:solidFill>
              </a:rPr>
              <a:t>   </a:t>
            </a:r>
            <a:endParaRPr lang="el-GR" sz="2800" dirty="0">
              <a:solidFill>
                <a:schemeClr val="accent5">
                  <a:lumMod val="50000"/>
                </a:schemeClr>
              </a:solidFill>
            </a:endParaRPr>
          </a:p>
        </p:txBody>
      </p:sp>
      <p:sp>
        <p:nvSpPr>
          <p:cNvPr id="4" name="3 - Θέση αριθμού διαφάνειας"/>
          <p:cNvSpPr>
            <a:spLocks noGrp="1"/>
          </p:cNvSpPr>
          <p:nvPr>
            <p:ph type="sldNum" sz="quarter" idx="12"/>
          </p:nvPr>
        </p:nvSpPr>
        <p:spPr/>
        <p:txBody>
          <a:bodyPr/>
          <a:lstStyle/>
          <a:p>
            <a:fld id="{3D287787-2266-4267-AAB4-92535FAB6007}" type="slidenum">
              <a:rPr lang="el-GR" smtClean="0"/>
              <a:pPr/>
              <a:t>6</a:t>
            </a:fld>
            <a:endParaRPr lang="el-GR"/>
          </a:p>
        </p:txBody>
      </p:sp>
      <p:sp>
        <p:nvSpPr>
          <p:cNvPr id="5" name="4 - Θέση υποσέλιδου"/>
          <p:cNvSpPr>
            <a:spLocks noGrp="1"/>
          </p:cNvSpPr>
          <p:nvPr>
            <p:ph type="ftr" sz="quarter" idx="11"/>
          </p:nvPr>
        </p:nvSpPr>
        <p:spPr>
          <a:xfrm>
            <a:off x="428596" y="6429412"/>
            <a:ext cx="8043890" cy="428588"/>
          </a:xfrm>
        </p:spPr>
        <p:txBody>
          <a:bodyPr/>
          <a:lstStyle/>
          <a:p>
            <a:pPr algn="ctr"/>
            <a:r>
              <a:rPr lang="el-GR" b="1" dirty="0" smtClean="0">
                <a:solidFill>
                  <a:schemeClr val="tx1"/>
                </a:solidFill>
              </a:rPr>
              <a:t>ΑΝΤΙΔΗΜΑΡΧΙΑ ΠΑΙΔΕΙΑΣ &amp; ΑΘΛΗΤΙΣΜΟΥ                                                                                                              ΔΙΕΥΘΥΝΣΗ ΠΑΙΔΕΙΑΣ  ΔΙΑ ΒΙΟΥ ΜΑΘΗΣΗΣ &amp; ΚΟΙΝΩΝΙΚΗΣ ΠΡΟΣΤΑΣΙΑΣ ΤΜΗΜΑ ΣΧΟΛΕΙΩΝ </a:t>
            </a:r>
          </a:p>
          <a:p>
            <a:pPr algn="ctr"/>
            <a:r>
              <a:rPr lang="el-GR" b="1" dirty="0" smtClean="0">
                <a:solidFill>
                  <a:schemeClr val="tx1"/>
                </a:solidFill>
              </a:rPr>
              <a:t>ΠΑΡΚΟ ΕΚΠΑΙΔΕΥΤΙΚΩΝ ΔΡΑΣΕΩΝ </a:t>
            </a:r>
          </a:p>
        </p:txBody>
      </p:sp>
      <p:pic>
        <p:nvPicPr>
          <p:cNvPr id="12" name="11 - Θέση περιεχομένου" descr="20181017_101832.jpg"/>
          <p:cNvPicPr>
            <a:picLocks noGrp="1" noChangeAspect="1"/>
          </p:cNvPicPr>
          <p:nvPr>
            <p:ph idx="1"/>
          </p:nvPr>
        </p:nvPicPr>
        <p:blipFill>
          <a:blip r:embed="rId4" cstate="print"/>
          <a:stretch>
            <a:fillRect/>
          </a:stretch>
        </p:blipFill>
        <p:spPr>
          <a:xfrm>
            <a:off x="214282" y="1285860"/>
            <a:ext cx="3984650" cy="2786081"/>
          </a:xfrm>
        </p:spPr>
      </p:pic>
      <p:pic>
        <p:nvPicPr>
          <p:cNvPr id="18" name="17 - Εικόνα" descr="image1 (2).jpeg"/>
          <p:cNvPicPr>
            <a:picLocks noChangeAspect="1"/>
          </p:cNvPicPr>
          <p:nvPr/>
        </p:nvPicPr>
        <p:blipFill>
          <a:blip r:embed="rId5" cstate="print"/>
          <a:stretch>
            <a:fillRect/>
          </a:stretch>
        </p:blipFill>
        <p:spPr>
          <a:xfrm>
            <a:off x="4429124" y="1357298"/>
            <a:ext cx="4286280" cy="2714644"/>
          </a:xfrm>
          <a:prstGeom prst="rect">
            <a:avLst/>
          </a:prstGeom>
        </p:spPr>
      </p:pic>
      <p:pic>
        <p:nvPicPr>
          <p:cNvPr id="19" name="18 - Εικόνα" descr="ΚΑΝΕΝΑ ΠΑΙΔΙ ΞΕΝΟ 2-2017.jpg"/>
          <p:cNvPicPr>
            <a:picLocks noChangeAspect="1"/>
          </p:cNvPicPr>
          <p:nvPr/>
        </p:nvPicPr>
        <p:blipFill>
          <a:blip r:embed="rId6" cstate="print"/>
          <a:stretch>
            <a:fillRect/>
          </a:stretch>
        </p:blipFill>
        <p:spPr>
          <a:xfrm>
            <a:off x="1928794" y="4143380"/>
            <a:ext cx="4857784" cy="2286016"/>
          </a:xfrm>
          <a:prstGeom prst="rect">
            <a:avLst/>
          </a:prstGeom>
        </p:spPr>
      </p:pic>
      <p:sp>
        <p:nvSpPr>
          <p:cNvPr id="9" name="8 - TextBox"/>
          <p:cNvSpPr txBox="1"/>
          <p:nvPr/>
        </p:nvSpPr>
        <p:spPr>
          <a:xfrm>
            <a:off x="500034" y="3643314"/>
            <a:ext cx="2071702" cy="307777"/>
          </a:xfrm>
          <a:prstGeom prst="rect">
            <a:avLst/>
          </a:prstGeom>
          <a:noFill/>
        </p:spPr>
        <p:txBody>
          <a:bodyPr wrap="square" rtlCol="0">
            <a:spAutoFit/>
          </a:bodyPr>
          <a:lstStyle/>
          <a:p>
            <a:r>
              <a:rPr lang="en-US" sz="1400" dirty="0" smtClean="0">
                <a:solidFill>
                  <a:srgbClr val="FFFF00"/>
                </a:solidFill>
              </a:rPr>
              <a:t>TAE KWO DO</a:t>
            </a:r>
            <a:endParaRPr lang="el-GR" sz="1400" dirty="0">
              <a:solidFill>
                <a:srgbClr val="FFFF00"/>
              </a:solidFill>
            </a:endParaRPr>
          </a:p>
        </p:txBody>
      </p:sp>
      <p:sp>
        <p:nvSpPr>
          <p:cNvPr id="10" name="9 - TextBox"/>
          <p:cNvSpPr txBox="1"/>
          <p:nvPr/>
        </p:nvSpPr>
        <p:spPr>
          <a:xfrm>
            <a:off x="4643438" y="3714752"/>
            <a:ext cx="1785950" cy="338554"/>
          </a:xfrm>
          <a:prstGeom prst="rect">
            <a:avLst/>
          </a:prstGeom>
          <a:noFill/>
        </p:spPr>
        <p:txBody>
          <a:bodyPr wrap="square" rtlCol="0">
            <a:spAutoFit/>
          </a:bodyPr>
          <a:lstStyle/>
          <a:p>
            <a:r>
              <a:rPr lang="el-GR" sz="1600" dirty="0" smtClean="0">
                <a:solidFill>
                  <a:srgbClr val="FFFF00"/>
                </a:solidFill>
              </a:rPr>
              <a:t>ΠΟΔΟΣΦΑΙΡΟ</a:t>
            </a:r>
            <a:endParaRPr lang="el-GR" sz="1600" dirty="0">
              <a:solidFill>
                <a:srgbClr val="FFFF00"/>
              </a:solidFill>
            </a:endParaRPr>
          </a:p>
        </p:txBody>
      </p:sp>
      <p:sp>
        <p:nvSpPr>
          <p:cNvPr id="11" name="10 - TextBox"/>
          <p:cNvSpPr txBox="1"/>
          <p:nvPr/>
        </p:nvSpPr>
        <p:spPr>
          <a:xfrm>
            <a:off x="2071670" y="4214818"/>
            <a:ext cx="2214578" cy="338554"/>
          </a:xfrm>
          <a:prstGeom prst="rect">
            <a:avLst/>
          </a:prstGeom>
          <a:noFill/>
        </p:spPr>
        <p:txBody>
          <a:bodyPr wrap="square" rtlCol="0">
            <a:spAutoFit/>
          </a:bodyPr>
          <a:lstStyle/>
          <a:p>
            <a:r>
              <a:rPr lang="el-GR" sz="1600" b="1" dirty="0" smtClean="0">
                <a:solidFill>
                  <a:srgbClr val="FFFF00"/>
                </a:solidFill>
              </a:rPr>
              <a:t>ΙΣΤΙΟΠΛΟϊΑ</a:t>
            </a:r>
            <a:endParaRPr lang="el-GR" sz="1600" b="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9 - Εικόνα" descr="WP_20170131_14_21_32_Pro.jpg"/>
          <p:cNvPicPr>
            <a:picLocks noChangeAspect="1"/>
          </p:cNvPicPr>
          <p:nvPr/>
        </p:nvPicPr>
        <p:blipFill>
          <a:blip r:embed="rId2" cstate="print">
            <a:lum bright="42000"/>
          </a:blip>
          <a:stretch>
            <a:fillRect/>
          </a:stretch>
        </p:blipFill>
        <p:spPr>
          <a:xfrm>
            <a:off x="-142908" y="0"/>
            <a:ext cx="9429816" cy="7072338"/>
          </a:xfrm>
          <a:prstGeom prst="rect">
            <a:avLst/>
          </a:prstGeom>
          <a:ln>
            <a:noFill/>
          </a:ln>
          <a:effectLst>
            <a:softEdge rad="112500"/>
          </a:effectLst>
        </p:spPr>
      </p:pic>
      <p:sp>
        <p:nvSpPr>
          <p:cNvPr id="2" name="1 - Τίτλος"/>
          <p:cNvSpPr>
            <a:spLocks noGrp="1"/>
          </p:cNvSpPr>
          <p:nvPr>
            <p:ph type="title"/>
          </p:nvPr>
        </p:nvSpPr>
        <p:spPr>
          <a:xfrm>
            <a:off x="428596" y="357166"/>
            <a:ext cx="7901014" cy="751506"/>
          </a:xfrm>
        </p:spPr>
        <p:txBody>
          <a:bodyPr>
            <a:normAutofit fontScale="90000"/>
          </a:bodyPr>
          <a:lstStyle/>
          <a:p>
            <a:pPr algn="ctr"/>
            <a:r>
              <a:rPr lang="el-GR" dirty="0" err="1" smtClean="0">
                <a:solidFill>
                  <a:schemeClr val="accent5">
                    <a:lumMod val="50000"/>
                  </a:schemeClr>
                </a:solidFill>
              </a:rPr>
              <a:t>Δρασεισ</a:t>
            </a:r>
            <a:r>
              <a:rPr lang="el-GR" dirty="0" smtClean="0">
                <a:solidFill>
                  <a:schemeClr val="accent5">
                    <a:lumMod val="50000"/>
                  </a:schemeClr>
                </a:solidFill>
              </a:rPr>
              <a:t> </a:t>
            </a:r>
            <a:br>
              <a:rPr lang="el-GR" dirty="0" smtClean="0">
                <a:solidFill>
                  <a:schemeClr val="accent5">
                    <a:lumMod val="50000"/>
                  </a:schemeClr>
                </a:solidFill>
              </a:rPr>
            </a:br>
            <a:r>
              <a:rPr lang="el-GR" dirty="0" smtClean="0">
                <a:solidFill>
                  <a:schemeClr val="accent5">
                    <a:lumMod val="50000"/>
                  </a:schemeClr>
                </a:solidFill>
              </a:rPr>
              <a:t>ΑΝΤΙΡΑΤΣΙΣΤΙΚΗΣ ΕΒΔΟΜΑΔΑΣ</a:t>
            </a:r>
            <a:endParaRPr lang="el-GR" dirty="0">
              <a:solidFill>
                <a:schemeClr val="accent5">
                  <a:lumMod val="50000"/>
                </a:schemeClr>
              </a:solidFill>
            </a:endParaRPr>
          </a:p>
        </p:txBody>
      </p:sp>
      <p:pic>
        <p:nvPicPr>
          <p:cNvPr id="6" name="5 - Θέση περιεχομένου" descr="WP_20160316_11_05_19_Pro.jpg"/>
          <p:cNvPicPr>
            <a:picLocks noGrp="1" noChangeAspect="1"/>
          </p:cNvPicPr>
          <p:nvPr>
            <p:ph idx="1"/>
          </p:nvPr>
        </p:nvPicPr>
        <p:blipFill>
          <a:blip r:embed="rId3" cstate="print"/>
          <a:stretch>
            <a:fillRect/>
          </a:stretch>
        </p:blipFill>
        <p:spPr>
          <a:xfrm>
            <a:off x="642910" y="1285860"/>
            <a:ext cx="3571900" cy="2006438"/>
          </a:xfrm>
        </p:spPr>
      </p:pic>
      <p:sp>
        <p:nvSpPr>
          <p:cNvPr id="4" name="3 - Θέση αριθμού διαφάνειας"/>
          <p:cNvSpPr>
            <a:spLocks noGrp="1"/>
          </p:cNvSpPr>
          <p:nvPr>
            <p:ph type="sldNum" sz="quarter" idx="12"/>
          </p:nvPr>
        </p:nvSpPr>
        <p:spPr/>
        <p:txBody>
          <a:bodyPr/>
          <a:lstStyle/>
          <a:p>
            <a:fld id="{3D287787-2266-4267-AAB4-92535FAB6007}" type="slidenum">
              <a:rPr lang="el-GR" smtClean="0"/>
              <a:pPr/>
              <a:t>7</a:t>
            </a:fld>
            <a:endParaRPr lang="el-GR"/>
          </a:p>
        </p:txBody>
      </p:sp>
      <p:sp>
        <p:nvSpPr>
          <p:cNvPr id="5" name="4 - Θέση υποσέλιδου"/>
          <p:cNvSpPr>
            <a:spLocks noGrp="1"/>
          </p:cNvSpPr>
          <p:nvPr>
            <p:ph type="ftr" sz="quarter" idx="11"/>
          </p:nvPr>
        </p:nvSpPr>
        <p:spPr>
          <a:xfrm>
            <a:off x="357158" y="6429396"/>
            <a:ext cx="8143932" cy="357150"/>
          </a:xfrm>
        </p:spPr>
        <p:txBody>
          <a:bodyPr/>
          <a:lstStyle/>
          <a:p>
            <a:pPr algn="ctr"/>
            <a:r>
              <a:rPr lang="el-GR" b="1" dirty="0" smtClean="0">
                <a:solidFill>
                  <a:schemeClr val="tx1"/>
                </a:solidFill>
              </a:rPr>
              <a:t>ΑΝΤΙΔΗΜΑΡΧΙΑ ΠΑΙΔΕΙΑΣ &amp; ΑΘΛΗΤΙΣΜΟΥ                                                                                                              ΔΙΕΥΘΥΝΣΗ ΠΑΙΔΕΙΑΣ  ΔΙΑ ΒΙΟΥ ΜΑΘΗΣΗΣ &amp; ΚΟΙΝΩΝΙΚΗΣ ΠΡΟΣΤΑΣΙΑΣ ΤΜΗΜΑ ΣΧΟΛΕΙΩΝ </a:t>
            </a:r>
          </a:p>
          <a:p>
            <a:pPr algn="ctr"/>
            <a:r>
              <a:rPr lang="el-GR" b="1" dirty="0" smtClean="0">
                <a:solidFill>
                  <a:schemeClr val="tx1"/>
                </a:solidFill>
              </a:rPr>
              <a:t>ΠΑΡΚΟ ΕΚΠΑΙΔΕΥΤΙΚΩΝ ΔΡΑΣΕΩΝ </a:t>
            </a:r>
          </a:p>
        </p:txBody>
      </p:sp>
      <p:pic>
        <p:nvPicPr>
          <p:cNvPr id="7" name="6 - Εικόνα" descr="WP_20160321_11_33_05_Pro.jpg"/>
          <p:cNvPicPr>
            <a:picLocks noChangeAspect="1"/>
          </p:cNvPicPr>
          <p:nvPr/>
        </p:nvPicPr>
        <p:blipFill>
          <a:blip r:embed="rId4" cstate="print"/>
          <a:stretch>
            <a:fillRect/>
          </a:stretch>
        </p:blipFill>
        <p:spPr>
          <a:xfrm>
            <a:off x="5000628" y="1357298"/>
            <a:ext cx="3563233" cy="2001569"/>
          </a:xfrm>
          <a:prstGeom prst="rect">
            <a:avLst/>
          </a:prstGeom>
        </p:spPr>
      </p:pic>
      <p:pic>
        <p:nvPicPr>
          <p:cNvPr id="8" name="7 - Εικόνα" descr="WP_20160318_10_43_39_Pro.jpg"/>
          <p:cNvPicPr>
            <a:picLocks noChangeAspect="1"/>
          </p:cNvPicPr>
          <p:nvPr/>
        </p:nvPicPr>
        <p:blipFill>
          <a:blip r:embed="rId5" cstate="print"/>
          <a:stretch>
            <a:fillRect/>
          </a:stretch>
        </p:blipFill>
        <p:spPr>
          <a:xfrm>
            <a:off x="4929190" y="3786190"/>
            <a:ext cx="3571900" cy="2571768"/>
          </a:xfrm>
          <a:prstGeom prst="rect">
            <a:avLst/>
          </a:prstGeom>
        </p:spPr>
      </p:pic>
      <p:pic>
        <p:nvPicPr>
          <p:cNvPr id="9" name="8 - Εικόνα" descr="φωτογραφία 5(5).JPG"/>
          <p:cNvPicPr>
            <a:picLocks noChangeAspect="1"/>
          </p:cNvPicPr>
          <p:nvPr/>
        </p:nvPicPr>
        <p:blipFill>
          <a:blip r:embed="rId6" cstate="print"/>
          <a:stretch>
            <a:fillRect/>
          </a:stretch>
        </p:blipFill>
        <p:spPr>
          <a:xfrm>
            <a:off x="428596" y="3571876"/>
            <a:ext cx="3929090" cy="2786058"/>
          </a:xfrm>
          <a:prstGeom prst="rect">
            <a:avLst/>
          </a:prstGeom>
        </p:spPr>
      </p:pic>
      <p:sp>
        <p:nvSpPr>
          <p:cNvPr id="11" name="10 - TextBox"/>
          <p:cNvSpPr txBox="1"/>
          <p:nvPr/>
        </p:nvSpPr>
        <p:spPr>
          <a:xfrm>
            <a:off x="1214414" y="2714621"/>
            <a:ext cx="2857520" cy="738664"/>
          </a:xfrm>
          <a:prstGeom prst="rect">
            <a:avLst/>
          </a:prstGeom>
          <a:noFill/>
        </p:spPr>
        <p:txBody>
          <a:bodyPr wrap="square" rtlCol="0">
            <a:spAutoFit/>
          </a:bodyPr>
          <a:lstStyle/>
          <a:p>
            <a:r>
              <a:rPr lang="el-GR" sz="1400" dirty="0" smtClean="0">
                <a:solidFill>
                  <a:srgbClr val="FFFF00"/>
                </a:solidFill>
              </a:rPr>
              <a:t>ΕΚΘΕΣΗ  ΦΩΤΟΓΡΑΦΙΑΣ </a:t>
            </a:r>
          </a:p>
          <a:p>
            <a:r>
              <a:rPr lang="el-GR" sz="1400" dirty="0" smtClean="0">
                <a:solidFill>
                  <a:srgbClr val="FFFF00"/>
                </a:solidFill>
              </a:rPr>
              <a:t>ΕΡΓΑΖΟΜΕΝΩΝ ΟΤΕ</a:t>
            </a:r>
          </a:p>
          <a:p>
            <a:endParaRPr lang="el-GR" sz="1400" dirty="0">
              <a:solidFill>
                <a:srgbClr val="FFFF00"/>
              </a:solidFill>
            </a:endParaRPr>
          </a:p>
        </p:txBody>
      </p:sp>
      <p:sp>
        <p:nvSpPr>
          <p:cNvPr id="12" name="11 - TextBox"/>
          <p:cNvSpPr txBox="1"/>
          <p:nvPr/>
        </p:nvSpPr>
        <p:spPr>
          <a:xfrm>
            <a:off x="571472" y="3643314"/>
            <a:ext cx="3929090" cy="523220"/>
          </a:xfrm>
          <a:prstGeom prst="rect">
            <a:avLst/>
          </a:prstGeom>
          <a:noFill/>
        </p:spPr>
        <p:txBody>
          <a:bodyPr wrap="square" rtlCol="0">
            <a:spAutoFit/>
          </a:bodyPr>
          <a:lstStyle/>
          <a:p>
            <a:r>
              <a:rPr lang="el-GR" sz="1400" b="1" dirty="0" smtClean="0">
                <a:solidFill>
                  <a:srgbClr val="FFFF00"/>
                </a:solidFill>
              </a:rPr>
              <a:t>ΧΟΡΕΥΤΙΚΗ ΕΚΔΗΛΩΣΗ</a:t>
            </a:r>
          </a:p>
          <a:p>
            <a:r>
              <a:rPr lang="el-GR" sz="1400" b="1" dirty="0" smtClean="0">
                <a:solidFill>
                  <a:srgbClr val="FFFF00"/>
                </a:solidFill>
              </a:rPr>
              <a:t>ΡΩΣΙΚΗΣ ΚΟΙΝΟΤΗΤΑΣ</a:t>
            </a:r>
            <a:endParaRPr lang="el-GR" sz="1400" b="1" dirty="0">
              <a:solidFill>
                <a:srgbClr val="FFFF00"/>
              </a:solidFill>
            </a:endParaRPr>
          </a:p>
        </p:txBody>
      </p:sp>
      <p:sp>
        <p:nvSpPr>
          <p:cNvPr id="13" name="12 - TextBox"/>
          <p:cNvSpPr txBox="1"/>
          <p:nvPr/>
        </p:nvSpPr>
        <p:spPr>
          <a:xfrm>
            <a:off x="6643702" y="2571744"/>
            <a:ext cx="1857388" cy="738664"/>
          </a:xfrm>
          <a:prstGeom prst="rect">
            <a:avLst/>
          </a:prstGeom>
          <a:noFill/>
        </p:spPr>
        <p:txBody>
          <a:bodyPr wrap="square" rtlCol="0">
            <a:spAutoFit/>
          </a:bodyPr>
          <a:lstStyle/>
          <a:p>
            <a:r>
              <a:rPr lang="el-GR" sz="1400" dirty="0" smtClean="0">
                <a:solidFill>
                  <a:srgbClr val="FFFF00"/>
                </a:solidFill>
              </a:rPr>
              <a:t>ΠΑΡΟΥΣΙΑΣΗ ΜΑΘΗΤΙΚΩΝ ΕΡΓΩΝ</a:t>
            </a:r>
            <a:endParaRPr lang="el-GR" sz="1400" dirty="0">
              <a:solidFill>
                <a:srgbClr val="FFFF00"/>
              </a:solidFill>
            </a:endParaRPr>
          </a:p>
        </p:txBody>
      </p:sp>
      <p:sp>
        <p:nvSpPr>
          <p:cNvPr id="14" name="13 - TextBox"/>
          <p:cNvSpPr txBox="1"/>
          <p:nvPr/>
        </p:nvSpPr>
        <p:spPr>
          <a:xfrm>
            <a:off x="6929454" y="3857628"/>
            <a:ext cx="1571636" cy="738664"/>
          </a:xfrm>
          <a:prstGeom prst="rect">
            <a:avLst/>
          </a:prstGeom>
          <a:noFill/>
        </p:spPr>
        <p:txBody>
          <a:bodyPr wrap="square" rtlCol="0">
            <a:spAutoFit/>
          </a:bodyPr>
          <a:lstStyle/>
          <a:p>
            <a:r>
              <a:rPr lang="el-GR" sz="1400" dirty="0" smtClean="0">
                <a:solidFill>
                  <a:srgbClr val="FFFF00"/>
                </a:solidFill>
              </a:rPr>
              <a:t>ΠΑΡΟΥΣΙΑΣΗ ΜΑΘΗΤΙΚΩΝ ΕΡΓΩΝ</a:t>
            </a:r>
            <a:endParaRPr lang="el-GR" sz="1400"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7 - Εικόνα" descr="WP_20170131_14_21_32_Pro.jpg"/>
          <p:cNvPicPr>
            <a:picLocks noChangeAspect="1"/>
          </p:cNvPicPr>
          <p:nvPr/>
        </p:nvPicPr>
        <p:blipFill>
          <a:blip r:embed="rId2" cstate="print">
            <a:lum bright="42000"/>
          </a:blip>
          <a:stretch>
            <a:fillRect/>
          </a:stretch>
        </p:blipFill>
        <p:spPr>
          <a:xfrm>
            <a:off x="-180528" y="214290"/>
            <a:ext cx="9577064" cy="6815110"/>
          </a:xfrm>
          <a:prstGeom prst="rect">
            <a:avLst/>
          </a:prstGeom>
          <a:ln>
            <a:noFill/>
          </a:ln>
          <a:effectLst>
            <a:softEdge rad="112500"/>
          </a:effectLst>
        </p:spPr>
      </p:pic>
      <p:sp>
        <p:nvSpPr>
          <p:cNvPr id="2" name="1 - Τίτλος"/>
          <p:cNvSpPr>
            <a:spLocks noGrp="1"/>
          </p:cNvSpPr>
          <p:nvPr>
            <p:ph type="title"/>
          </p:nvPr>
        </p:nvSpPr>
        <p:spPr>
          <a:xfrm>
            <a:off x="571472" y="0"/>
            <a:ext cx="7643866" cy="1428736"/>
          </a:xfrm>
        </p:spPr>
        <p:txBody>
          <a:bodyPr>
            <a:normAutofit fontScale="90000"/>
          </a:bodyPr>
          <a:lstStyle/>
          <a:p>
            <a:pPr algn="ctr"/>
            <a:r>
              <a:rPr lang="el-GR" dirty="0" smtClean="0">
                <a:solidFill>
                  <a:schemeClr val="accent5">
                    <a:lumMod val="50000"/>
                  </a:schemeClr>
                </a:solidFill>
              </a:rPr>
              <a:t>Δρασεισ με </a:t>
            </a:r>
            <a:r>
              <a:rPr lang="el-GR" dirty="0" err="1" smtClean="0">
                <a:solidFill>
                  <a:schemeClr val="accent5">
                    <a:lumMod val="50000"/>
                  </a:schemeClr>
                </a:solidFill>
              </a:rPr>
              <a:t>συλλογουσ</a:t>
            </a:r>
            <a:r>
              <a:rPr lang="el-GR" dirty="0" smtClean="0">
                <a:solidFill>
                  <a:schemeClr val="accent5">
                    <a:lumMod val="50000"/>
                  </a:schemeClr>
                </a:solidFill>
              </a:rPr>
              <a:t> </a:t>
            </a:r>
            <a:r>
              <a:rPr lang="el-GR" dirty="0" err="1" smtClean="0">
                <a:solidFill>
                  <a:schemeClr val="accent5">
                    <a:lumMod val="50000"/>
                  </a:schemeClr>
                </a:solidFill>
              </a:rPr>
              <a:t>αμεα</a:t>
            </a:r>
            <a:r>
              <a:rPr lang="el-GR" dirty="0" smtClean="0">
                <a:solidFill>
                  <a:schemeClr val="accent5">
                    <a:lumMod val="50000"/>
                  </a:schemeClr>
                </a:solidFill>
              </a:rPr>
              <a:t> </a:t>
            </a:r>
            <a:r>
              <a:rPr lang="en-US" dirty="0" smtClean="0">
                <a:solidFill>
                  <a:schemeClr val="accent5">
                    <a:lumMod val="50000"/>
                  </a:schemeClr>
                </a:solidFill>
              </a:rPr>
              <a:t>   </a:t>
            </a:r>
            <a:r>
              <a:rPr lang="el-GR" dirty="0" err="1" smtClean="0">
                <a:solidFill>
                  <a:schemeClr val="accent5">
                    <a:lumMod val="50000"/>
                  </a:schemeClr>
                </a:solidFill>
              </a:rPr>
              <a:t>κομαιθω</a:t>
            </a:r>
            <a:r>
              <a:rPr lang="el-GR" dirty="0" smtClean="0">
                <a:solidFill>
                  <a:schemeClr val="accent5">
                    <a:lumMod val="50000"/>
                  </a:schemeClr>
                </a:solidFill>
              </a:rPr>
              <a:t>, </a:t>
            </a:r>
            <a:r>
              <a:rPr lang="el-GR" dirty="0" err="1" smtClean="0">
                <a:solidFill>
                  <a:schemeClr val="accent5">
                    <a:lumMod val="50000"/>
                  </a:schemeClr>
                </a:solidFill>
              </a:rPr>
              <a:t>κδαπ</a:t>
            </a:r>
            <a:r>
              <a:rPr lang="el-GR" dirty="0" smtClean="0">
                <a:solidFill>
                  <a:schemeClr val="accent5">
                    <a:lumMod val="50000"/>
                  </a:schemeClr>
                </a:solidFill>
              </a:rPr>
              <a:t>, </a:t>
            </a:r>
            <a:r>
              <a:rPr lang="el-GR" dirty="0" err="1" smtClean="0">
                <a:solidFill>
                  <a:schemeClr val="accent5">
                    <a:lumMod val="50000"/>
                  </a:schemeClr>
                </a:solidFill>
              </a:rPr>
              <a:t>μεριμνα</a:t>
            </a:r>
            <a:r>
              <a:rPr lang="el-GR" dirty="0" smtClean="0">
                <a:solidFill>
                  <a:schemeClr val="accent5">
                    <a:lumMod val="50000"/>
                  </a:schemeClr>
                </a:solidFill>
              </a:rPr>
              <a:t> </a:t>
            </a:r>
            <a:endParaRPr lang="el-GR" dirty="0">
              <a:solidFill>
                <a:schemeClr val="accent5">
                  <a:lumMod val="50000"/>
                </a:schemeClr>
              </a:solidFill>
            </a:endParaRPr>
          </a:p>
        </p:txBody>
      </p:sp>
      <p:pic>
        <p:nvPicPr>
          <p:cNvPr id="6" name="5 - Θέση περιεχομένου" descr="IMG_5301.JPG"/>
          <p:cNvPicPr>
            <a:picLocks noGrp="1" noChangeAspect="1"/>
          </p:cNvPicPr>
          <p:nvPr>
            <p:ph idx="1"/>
          </p:nvPr>
        </p:nvPicPr>
        <p:blipFill>
          <a:blip r:embed="rId3" cstate="print"/>
          <a:stretch>
            <a:fillRect/>
          </a:stretch>
        </p:blipFill>
        <p:spPr>
          <a:xfrm>
            <a:off x="428596" y="2643182"/>
            <a:ext cx="3857651" cy="2891793"/>
          </a:xfrm>
        </p:spPr>
      </p:pic>
      <p:sp>
        <p:nvSpPr>
          <p:cNvPr id="4" name="3 - Θέση αριθμού διαφάνειας"/>
          <p:cNvSpPr>
            <a:spLocks noGrp="1"/>
          </p:cNvSpPr>
          <p:nvPr>
            <p:ph type="sldNum" sz="quarter" idx="12"/>
          </p:nvPr>
        </p:nvSpPr>
        <p:spPr/>
        <p:txBody>
          <a:bodyPr/>
          <a:lstStyle/>
          <a:p>
            <a:fld id="{3D287787-2266-4267-AAB4-92535FAB6007}" type="slidenum">
              <a:rPr lang="el-GR" smtClean="0"/>
              <a:pPr/>
              <a:t>8</a:t>
            </a:fld>
            <a:endParaRPr lang="el-GR"/>
          </a:p>
        </p:txBody>
      </p:sp>
      <p:sp>
        <p:nvSpPr>
          <p:cNvPr id="5" name="4 - Θέση υποσέλιδου"/>
          <p:cNvSpPr>
            <a:spLocks noGrp="1"/>
          </p:cNvSpPr>
          <p:nvPr>
            <p:ph type="ftr" sz="quarter" idx="11"/>
          </p:nvPr>
        </p:nvSpPr>
        <p:spPr>
          <a:xfrm>
            <a:off x="600044" y="6072206"/>
            <a:ext cx="8543956" cy="571464"/>
          </a:xfrm>
        </p:spPr>
        <p:txBody>
          <a:bodyPr/>
          <a:lstStyle/>
          <a:p>
            <a:pPr algn="ctr"/>
            <a:r>
              <a:rPr lang="el-GR" b="1" dirty="0" smtClean="0">
                <a:solidFill>
                  <a:schemeClr val="tx1"/>
                </a:solidFill>
              </a:rPr>
              <a:t>ΑΝΤΙΔΗΜΑΡΧΙΑ ΠΑΙΔΕΙΑΣ &amp; ΑΘΛΗΤΙΣΜΟΥ                                                                                                              ΔΙΕΥΘΥΝΣΗ ΠΑΙΔΕΙΑΣ  ΔΙΑ ΒΙΟΥ ΜΑΘΗΣΗΣ &amp; ΚΟΙΝΩΝΙΚΗΣ ΠΡΟΣΤΑΣΙΑΣ ΤΜΗΜΑ ΣΧΟΛΕΙΩΝ </a:t>
            </a:r>
          </a:p>
          <a:p>
            <a:pPr algn="ctr"/>
            <a:r>
              <a:rPr lang="el-GR" b="1" dirty="0" smtClean="0">
                <a:solidFill>
                  <a:schemeClr val="tx1"/>
                </a:solidFill>
              </a:rPr>
              <a:t>ΠΑΡΚΟ ΕΚΠΑΙΔΕΥΤΙΚΩΝ ΔΡΑΣΕΩΝ </a:t>
            </a:r>
          </a:p>
        </p:txBody>
      </p:sp>
      <p:pic>
        <p:nvPicPr>
          <p:cNvPr id="7" name="5 - Θέση περιεχομένου" descr="IMG_5303.JPG"/>
          <p:cNvPicPr>
            <a:picLocks noChangeAspect="1"/>
          </p:cNvPicPr>
          <p:nvPr/>
        </p:nvPicPr>
        <p:blipFill>
          <a:blip r:embed="rId4" cstate="print"/>
          <a:stretch>
            <a:fillRect/>
          </a:stretch>
        </p:blipFill>
        <p:spPr>
          <a:xfrm>
            <a:off x="4643438" y="2571744"/>
            <a:ext cx="4142259" cy="300039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7 - Εικόνα" descr="WP_20170131_14_21_32_Pro.jpg"/>
          <p:cNvPicPr>
            <a:picLocks noChangeAspect="1"/>
          </p:cNvPicPr>
          <p:nvPr/>
        </p:nvPicPr>
        <p:blipFill>
          <a:blip r:embed="rId2" cstate="print">
            <a:lum bright="42000"/>
          </a:blip>
          <a:stretch>
            <a:fillRect/>
          </a:stretch>
        </p:blipFill>
        <p:spPr>
          <a:xfrm>
            <a:off x="-214346" y="0"/>
            <a:ext cx="9644130" cy="7072338"/>
          </a:xfrm>
          <a:prstGeom prst="rect">
            <a:avLst/>
          </a:prstGeom>
          <a:ln>
            <a:noFill/>
          </a:ln>
          <a:effectLst>
            <a:softEdge rad="112500"/>
          </a:effectLst>
        </p:spPr>
      </p:pic>
      <p:sp>
        <p:nvSpPr>
          <p:cNvPr id="2" name="1 - Τίτλος"/>
          <p:cNvSpPr>
            <a:spLocks noGrp="1"/>
          </p:cNvSpPr>
          <p:nvPr>
            <p:ph type="title"/>
          </p:nvPr>
        </p:nvSpPr>
        <p:spPr>
          <a:xfrm>
            <a:off x="457200" y="320040"/>
            <a:ext cx="7239000" cy="822944"/>
          </a:xfrm>
        </p:spPr>
        <p:txBody>
          <a:bodyPr>
            <a:normAutofit fontScale="90000"/>
          </a:bodyPr>
          <a:lstStyle/>
          <a:p>
            <a:pPr algn="ctr"/>
            <a:r>
              <a:rPr lang="el-GR" dirty="0" err="1" smtClean="0">
                <a:solidFill>
                  <a:schemeClr val="accent5">
                    <a:lumMod val="50000"/>
                  </a:schemeClr>
                </a:solidFill>
              </a:rPr>
              <a:t>Εικαστικεσ</a:t>
            </a:r>
            <a:r>
              <a:rPr lang="el-GR" dirty="0" smtClean="0">
                <a:solidFill>
                  <a:schemeClr val="accent5">
                    <a:lumMod val="50000"/>
                  </a:schemeClr>
                </a:solidFill>
              </a:rPr>
              <a:t> </a:t>
            </a:r>
            <a:r>
              <a:rPr lang="el-GR" dirty="0" err="1" smtClean="0">
                <a:solidFill>
                  <a:schemeClr val="accent5">
                    <a:lumMod val="50000"/>
                  </a:schemeClr>
                </a:solidFill>
              </a:rPr>
              <a:t>δρασΤΗΡΙΟΤΗΤΕΣ</a:t>
            </a:r>
            <a:r>
              <a:rPr lang="el-GR" dirty="0" smtClean="0">
                <a:solidFill>
                  <a:schemeClr val="accent5">
                    <a:lumMod val="50000"/>
                  </a:schemeClr>
                </a:solidFill>
              </a:rPr>
              <a:t> </a:t>
            </a:r>
            <a:endParaRPr lang="el-GR" dirty="0">
              <a:solidFill>
                <a:schemeClr val="accent5">
                  <a:lumMod val="50000"/>
                </a:schemeClr>
              </a:solidFill>
            </a:endParaRPr>
          </a:p>
        </p:txBody>
      </p:sp>
      <p:sp>
        <p:nvSpPr>
          <p:cNvPr id="4" name="3 - Θέση αριθμού διαφάνειας"/>
          <p:cNvSpPr>
            <a:spLocks noGrp="1"/>
          </p:cNvSpPr>
          <p:nvPr>
            <p:ph type="sldNum" sz="quarter" idx="12"/>
          </p:nvPr>
        </p:nvSpPr>
        <p:spPr/>
        <p:txBody>
          <a:bodyPr/>
          <a:lstStyle/>
          <a:p>
            <a:fld id="{3D287787-2266-4267-AAB4-92535FAB6007}" type="slidenum">
              <a:rPr lang="el-GR" smtClean="0"/>
              <a:pPr/>
              <a:t>9</a:t>
            </a:fld>
            <a:endParaRPr lang="el-GR"/>
          </a:p>
        </p:txBody>
      </p:sp>
      <p:sp>
        <p:nvSpPr>
          <p:cNvPr id="5" name="4 - Θέση υποσέλιδου"/>
          <p:cNvSpPr>
            <a:spLocks noGrp="1"/>
          </p:cNvSpPr>
          <p:nvPr>
            <p:ph type="ftr" sz="quarter" idx="11"/>
          </p:nvPr>
        </p:nvSpPr>
        <p:spPr>
          <a:xfrm>
            <a:off x="571472" y="6500850"/>
            <a:ext cx="7901014" cy="357150"/>
          </a:xfrm>
        </p:spPr>
        <p:txBody>
          <a:bodyPr/>
          <a:lstStyle/>
          <a:p>
            <a:pPr algn="ctr"/>
            <a:r>
              <a:rPr lang="el-GR" b="1" dirty="0" smtClean="0">
                <a:solidFill>
                  <a:schemeClr val="tx1"/>
                </a:solidFill>
              </a:rPr>
              <a:t>ΑΝΤΙΔΗΜΑΡΧΙΑ ΠΑΙΔΕΙΑΣ &amp; ΑΘΛΗΤΙΣΜΟΥ                                                                                                              ΔΙΕΥΘΥΝΣΗ ΠΑΙΔΕΙΑΣ  ΔΙΑ ΒΙΟΥ ΜΑΘΗΣΗΣ &amp; ΚΟΙΝΩΝΙΚΗΣ ΠΡΟΣΤΑΣΙΑΣ ΤΜΗΜΑ ΣΧΟΛΕΙΩΝ </a:t>
            </a:r>
          </a:p>
          <a:p>
            <a:pPr algn="ctr"/>
            <a:r>
              <a:rPr lang="el-GR" b="1" dirty="0" smtClean="0">
                <a:solidFill>
                  <a:schemeClr val="tx1"/>
                </a:solidFill>
              </a:rPr>
              <a:t>ΠΑΡΚΟ ΕΚΠΑΙΔΕΥΤΙΚΩΝ ΔΡΑΣΕΩΝ </a:t>
            </a:r>
          </a:p>
        </p:txBody>
      </p:sp>
      <p:pic>
        <p:nvPicPr>
          <p:cNvPr id="12" name="11 - Θέση περιεχομένου" descr="WP_20160316_11_41_05_Pro.jpg"/>
          <p:cNvPicPr>
            <a:picLocks noGrp="1" noChangeAspect="1"/>
          </p:cNvPicPr>
          <p:nvPr>
            <p:ph idx="1"/>
          </p:nvPr>
        </p:nvPicPr>
        <p:blipFill>
          <a:blip r:embed="rId3" cstate="print"/>
          <a:stretch>
            <a:fillRect/>
          </a:stretch>
        </p:blipFill>
        <p:spPr>
          <a:xfrm>
            <a:off x="500034" y="1285860"/>
            <a:ext cx="4043362" cy="2265304"/>
          </a:xfrm>
        </p:spPr>
      </p:pic>
      <p:pic>
        <p:nvPicPr>
          <p:cNvPr id="13" name="12 - Εικόνα" descr="WP_20160321_10_35_14_Pro.jpg"/>
          <p:cNvPicPr>
            <a:picLocks noChangeAspect="1"/>
          </p:cNvPicPr>
          <p:nvPr/>
        </p:nvPicPr>
        <p:blipFill>
          <a:blip r:embed="rId4" cstate="print"/>
          <a:srcRect t="3125" r="1716" b="21875"/>
          <a:stretch>
            <a:fillRect/>
          </a:stretch>
        </p:blipFill>
        <p:spPr>
          <a:xfrm>
            <a:off x="5072066" y="1285860"/>
            <a:ext cx="3143240" cy="4270062"/>
          </a:xfrm>
          <a:prstGeom prst="rect">
            <a:avLst/>
          </a:prstGeom>
        </p:spPr>
      </p:pic>
      <p:pic>
        <p:nvPicPr>
          <p:cNvPr id="14" name="13 - Εικόνα" descr="φωτογραφία 3(5).JPG"/>
          <p:cNvPicPr>
            <a:picLocks noChangeAspect="1"/>
          </p:cNvPicPr>
          <p:nvPr/>
        </p:nvPicPr>
        <p:blipFill>
          <a:blip r:embed="rId5" cstate="print"/>
          <a:stretch>
            <a:fillRect/>
          </a:stretch>
        </p:blipFill>
        <p:spPr>
          <a:xfrm>
            <a:off x="1214414" y="3643314"/>
            <a:ext cx="3143272" cy="260302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522</TotalTime>
  <Words>563</Words>
  <Application>Microsoft Office PowerPoint</Application>
  <PresentationFormat>Προβολή στην οθόνη (4:3)</PresentationFormat>
  <Paragraphs>130</Paragraphs>
  <Slides>12</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Αφθονία</vt:lpstr>
      <vt:lpstr>   ΠΑΡΚΟ ΕΚΠΑΙΔΕΥΤΙΚΩΝ  ΔΡΑΣΕΩΝ ΠΛΑΖ ΑΓΥΙΑΣ ΔΗΜΟΥ ΠΑΤΡΕΩΝ</vt:lpstr>
      <vt:lpstr>ΑξονεΣ ΠροτεραιΟτηταΣ ΠΑρκου ΕκπαιδευτικΩν ΔρΑσεων </vt:lpstr>
      <vt:lpstr> μαζι μασ ειναι</vt:lpstr>
      <vt:lpstr> ΕΚΠΑΙΔΕΥΤΙΚΕΣ ΔΡΑΣΕΙΣ   ΓΙΑ ΣΧΟΛΕΙΑ Α’ΒΘΜΙΑΣ &amp; Β΄ΘΜΙΑΣ ΕΚΠΑΙΔΕΥΣΗΣ  </vt:lpstr>
      <vt:lpstr> ΔΡΑΣΕΙΣ ΣΧΟΛΕΙων   </vt:lpstr>
      <vt:lpstr>Δρασεισ σχολειων   </vt:lpstr>
      <vt:lpstr>Δρασεισ  ΑΝΤΙΡΑΤΣΙΣΤΙΚΗΣ ΕΒΔΟΜΑΔΑΣ</vt:lpstr>
      <vt:lpstr>Δρασεισ με συλλογουσ αμεα    κομαιθω, κδαπ, μεριμνα </vt:lpstr>
      <vt:lpstr>Εικαστικεσ δρασΤΗΡΙΟΤΗΤΕΣ </vt:lpstr>
      <vt:lpstr>ΑΛΛΕΣ ΔΡΑΣΕΙΣ με συλλογουσ</vt:lpstr>
      <vt:lpstr>Διαφάνεια 11</vt:lpstr>
      <vt:lpstr>οραμα   Παρκου Εκπαιδευτικων Δρασεων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ΠΑΡΚΟ ΕΚΠΑΙΔΕΥΤΙΚΩΝ ΔΡΑΣΕΩΝ ΔΗΜΟΥ ΠΑΤΡΕΩΝ</dc:title>
  <dc:creator>User</dc:creator>
  <cp:lastModifiedBy>User</cp:lastModifiedBy>
  <cp:revision>80</cp:revision>
  <dcterms:created xsi:type="dcterms:W3CDTF">2018-11-06T08:49:56Z</dcterms:created>
  <dcterms:modified xsi:type="dcterms:W3CDTF">2018-11-09T06:49:40Z</dcterms:modified>
</cp:coreProperties>
</file>